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1915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44676"/>
            <a:ext cx="8636000" cy="1755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1850"/>
            <a:ext cx="7112000" cy="2093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8041"/>
            <a:ext cx="2286000" cy="6989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8041"/>
            <a:ext cx="6688667" cy="6989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7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263799"/>
            <a:ext cx="8636000" cy="16269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71908"/>
            <a:ext cx="8636000" cy="17918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1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11352"/>
            <a:ext cx="4487333" cy="5406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11352"/>
            <a:ext cx="4487333" cy="5406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33607"/>
            <a:ext cx="4489098" cy="7641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97767"/>
            <a:ext cx="4489098" cy="4719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33607"/>
            <a:ext cx="4490861" cy="7641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97767"/>
            <a:ext cx="4490861" cy="4719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5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1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6143"/>
            <a:ext cx="3342570" cy="13880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6145"/>
            <a:ext cx="5679722" cy="6991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14149"/>
            <a:ext cx="3342570" cy="56032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0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734050"/>
            <a:ext cx="6096000" cy="67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31926"/>
            <a:ext cx="6096000" cy="4914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410987"/>
            <a:ext cx="6096000" cy="961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8040"/>
            <a:ext cx="9144000" cy="1365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11352"/>
            <a:ext cx="9144000" cy="540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592309"/>
            <a:ext cx="2370667" cy="436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7E11-FADD-447E-99D5-56168BBDC169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592309"/>
            <a:ext cx="3217333" cy="436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592309"/>
            <a:ext cx="2370667" cy="436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5EC4-9B7A-486E-AB4B-1442FA6D3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736600" y="5842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850900"/>
            <a:ext cx="5476494" cy="2689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1384300" y="3771900"/>
            <a:ext cx="7167166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smtClean="0">
                <a:solidFill>
                  <a:srgbClr val="000000"/>
                </a:solidFill>
                <a:latin typeface="Arial - 36"/>
              </a:rPr>
              <a:t>1. Fluency</a:t>
            </a:r>
          </a:p>
          <a:p>
            <a:pPr algn="ctr"/>
            <a:r>
              <a:rPr lang="en-GB" sz="2700" smtClean="0">
                <a:solidFill>
                  <a:srgbClr val="000000"/>
                </a:solidFill>
                <a:latin typeface="Arial - 36"/>
              </a:rPr>
              <a:t>2. Reasoning and Problem Solving</a:t>
            </a:r>
          </a:p>
          <a:p>
            <a:pPr algn="ctr"/>
            <a:r>
              <a:rPr lang="en-GB" sz="2700" smtClean="0">
                <a:solidFill>
                  <a:srgbClr val="000000"/>
                </a:solidFill>
                <a:latin typeface="Arial - 36"/>
              </a:rPr>
              <a:t>3. Resources</a:t>
            </a:r>
          </a:p>
          <a:p>
            <a:pPr algn="ctr"/>
            <a:r>
              <a:rPr lang="en-GB" sz="2700" smtClean="0">
                <a:solidFill>
                  <a:srgbClr val="000000"/>
                </a:solidFill>
                <a:latin typeface="Arial - 36"/>
              </a:rPr>
              <a:t>4. KS2 Assessment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61163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22300" y="4318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24200" y="660400"/>
            <a:ext cx="37596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What is fluency?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485900"/>
            <a:ext cx="8369300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smtClean="0">
                <a:solidFill>
                  <a:srgbClr val="000000"/>
                </a:solidFill>
                <a:latin typeface="Arial - 23"/>
              </a:rPr>
              <a:t>One of the three aims of the new curriculum states that pupils (of all ages, not just primary children) will: become fluent in the fundamentals of mathematics.</a:t>
            </a:r>
            <a:endParaRPr lang="en-GB" sz="1700">
              <a:solidFill>
                <a:srgbClr val="000000"/>
              </a:solidFill>
              <a:latin typeface="Arial - 23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755900"/>
            <a:ext cx="3994150" cy="3994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 6"/>
          <p:cNvSpPr/>
          <p:nvPr/>
        </p:nvSpPr>
        <p:spPr>
          <a:xfrm>
            <a:off x="4914900" y="2921000"/>
            <a:ext cx="3911601" cy="3543301"/>
          </a:xfrm>
          <a:custGeom>
            <a:avLst/>
            <a:gdLst/>
            <a:ahLst/>
            <a:cxnLst/>
            <a:rect l="0" t="0" r="0" b="0"/>
            <a:pathLst>
              <a:path w="3911601" h="3543301">
                <a:moveTo>
                  <a:pt x="651933" y="0"/>
                </a:moveTo>
                <a:lnTo>
                  <a:pt x="3324583" y="0"/>
                </a:lnTo>
                <a:lnTo>
                  <a:pt x="3390053" y="12062"/>
                </a:lnTo>
                <a:lnTo>
                  <a:pt x="3507124" y="41213"/>
                </a:lnTo>
                <a:lnTo>
                  <a:pt x="3618090" y="100519"/>
                </a:lnTo>
                <a:lnTo>
                  <a:pt x="3670246" y="129670"/>
                </a:lnTo>
                <a:lnTo>
                  <a:pt x="3761794" y="212598"/>
                </a:lnTo>
                <a:lnTo>
                  <a:pt x="3826709" y="307086"/>
                </a:lnTo>
                <a:lnTo>
                  <a:pt x="3859445" y="360361"/>
                </a:lnTo>
                <a:lnTo>
                  <a:pt x="3892180" y="466409"/>
                </a:lnTo>
                <a:lnTo>
                  <a:pt x="3904943" y="525715"/>
                </a:lnTo>
                <a:lnTo>
                  <a:pt x="3904943" y="554865"/>
                </a:lnTo>
                <a:lnTo>
                  <a:pt x="3911600" y="590550"/>
                </a:lnTo>
                <a:lnTo>
                  <a:pt x="3911600" y="2952750"/>
                </a:lnTo>
                <a:lnTo>
                  <a:pt x="3904943" y="2982403"/>
                </a:lnTo>
                <a:lnTo>
                  <a:pt x="3904943" y="3012056"/>
                </a:lnTo>
                <a:lnTo>
                  <a:pt x="3892180" y="3070860"/>
                </a:lnTo>
                <a:lnTo>
                  <a:pt x="3859445" y="3176908"/>
                </a:lnTo>
                <a:lnTo>
                  <a:pt x="3794530" y="3277427"/>
                </a:lnTo>
                <a:lnTo>
                  <a:pt x="3761794" y="3324671"/>
                </a:lnTo>
                <a:lnTo>
                  <a:pt x="3670246" y="3407599"/>
                </a:lnTo>
                <a:lnTo>
                  <a:pt x="3565935" y="3466403"/>
                </a:lnTo>
                <a:lnTo>
                  <a:pt x="3507124" y="3496056"/>
                </a:lnTo>
                <a:lnTo>
                  <a:pt x="3390053" y="3525709"/>
                </a:lnTo>
                <a:lnTo>
                  <a:pt x="3324583" y="3537269"/>
                </a:lnTo>
                <a:lnTo>
                  <a:pt x="3292403" y="3537269"/>
                </a:lnTo>
                <a:lnTo>
                  <a:pt x="3259666" y="3543300"/>
                </a:lnTo>
                <a:lnTo>
                  <a:pt x="651933" y="3543300"/>
                </a:lnTo>
                <a:lnTo>
                  <a:pt x="612539" y="3537269"/>
                </a:lnTo>
                <a:lnTo>
                  <a:pt x="580360" y="3537269"/>
                </a:lnTo>
                <a:lnTo>
                  <a:pt x="514888" y="3525709"/>
                </a:lnTo>
                <a:lnTo>
                  <a:pt x="397817" y="3496056"/>
                </a:lnTo>
                <a:lnTo>
                  <a:pt x="286851" y="3436750"/>
                </a:lnTo>
                <a:lnTo>
                  <a:pt x="234696" y="3407599"/>
                </a:lnTo>
                <a:lnTo>
                  <a:pt x="143703" y="3324671"/>
                </a:lnTo>
                <a:lnTo>
                  <a:pt x="78232" y="3230183"/>
                </a:lnTo>
                <a:lnTo>
                  <a:pt x="45498" y="3176908"/>
                </a:lnTo>
                <a:lnTo>
                  <a:pt x="13316" y="3070860"/>
                </a:lnTo>
                <a:lnTo>
                  <a:pt x="0" y="3012056"/>
                </a:lnTo>
                <a:lnTo>
                  <a:pt x="0" y="525715"/>
                </a:lnTo>
                <a:lnTo>
                  <a:pt x="13316" y="466409"/>
                </a:lnTo>
                <a:lnTo>
                  <a:pt x="45498" y="360361"/>
                </a:lnTo>
                <a:lnTo>
                  <a:pt x="110968" y="259842"/>
                </a:lnTo>
                <a:lnTo>
                  <a:pt x="143703" y="212598"/>
                </a:lnTo>
                <a:lnTo>
                  <a:pt x="234696" y="129670"/>
                </a:lnTo>
                <a:lnTo>
                  <a:pt x="339005" y="70866"/>
                </a:lnTo>
                <a:lnTo>
                  <a:pt x="397817" y="41213"/>
                </a:lnTo>
                <a:lnTo>
                  <a:pt x="514888" y="12062"/>
                </a:lnTo>
                <a:lnTo>
                  <a:pt x="580360" y="0"/>
                </a:lnTo>
                <a:close/>
              </a:path>
            </a:pathLst>
          </a:custGeom>
          <a:solidFill>
            <a:srgbClr val="C0C0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89500" y="3365500"/>
            <a:ext cx="4063568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100" smtClean="0">
                <a:solidFill>
                  <a:srgbClr val="000000"/>
                </a:solidFill>
                <a:latin typeface="Arial - 28"/>
              </a:rPr>
              <a:t>Children will be able to use the four operations to answer number problems. This includes:</a:t>
            </a:r>
          </a:p>
          <a:p>
            <a:pPr algn="ctr"/>
            <a:r>
              <a:rPr lang="en-GB" sz="2100" smtClean="0">
                <a:solidFill>
                  <a:srgbClr val="000000"/>
                </a:solidFill>
                <a:latin typeface="Arial - 28"/>
              </a:rPr>
              <a:t>percentages, fractions and decimals.</a:t>
            </a:r>
            <a:endParaRPr lang="en-GB" sz="210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322657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85800" y="2413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4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4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39900" y="393700"/>
            <a:ext cx="7112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Reasoning and Problem Solving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4457700"/>
            <a:ext cx="88773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700" smtClean="0">
                <a:solidFill>
                  <a:srgbClr val="000000"/>
                </a:solidFill>
                <a:latin typeface="Arial - 36"/>
              </a:rPr>
              <a:t>Reasoning and problem solving is about knowing when to apply the fluency skills in order to provide a reason and overcome a problem.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562100"/>
            <a:ext cx="4165600" cy="2882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5222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22300" y="4318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48100" y="584200"/>
            <a:ext cx="246501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Resources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1193800"/>
            <a:ext cx="8480196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200" smtClean="0">
                <a:solidFill>
                  <a:srgbClr val="000000"/>
                </a:solidFill>
                <a:latin typeface="Arial - 29"/>
              </a:rPr>
              <a:t>All classes now have a vast range of resources to support the teaching of fluency, reasoning and problem solving!</a:t>
            </a:r>
          </a:p>
          <a:p>
            <a:endParaRPr lang="en-GB" sz="2200">
              <a:solidFill>
                <a:srgbClr val="000000"/>
              </a:solidFill>
              <a:latin typeface="Arial - 29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108200"/>
            <a:ext cx="3837178" cy="2525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260600"/>
            <a:ext cx="4357878" cy="2208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16400"/>
            <a:ext cx="3043682" cy="3001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445000"/>
            <a:ext cx="2984500" cy="298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3918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22300" y="4318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93900" y="533400"/>
            <a:ext cx="558147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Mathematical Vocabulary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44600"/>
            <a:ext cx="3633089" cy="24629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711700"/>
            <a:ext cx="3646297" cy="2449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813300"/>
            <a:ext cx="3628136" cy="2429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333500"/>
            <a:ext cx="3702431" cy="2457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97200"/>
            <a:ext cx="3647440" cy="2435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5789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22300" y="4318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08300" y="558800"/>
            <a:ext cx="330261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Lesson Set Up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308100"/>
            <a:ext cx="8426450" cy="5403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958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22300" y="4318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03400" y="584200"/>
            <a:ext cx="689325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Here's a look at the year so far!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2137537" cy="2917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257300"/>
            <a:ext cx="3662299" cy="2700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2886" y="3621278"/>
            <a:ext cx="3517265" cy="2591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611" y="2975229"/>
            <a:ext cx="3308096" cy="2434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5346700"/>
            <a:ext cx="4472559" cy="1839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4117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66700"/>
            <a:ext cx="10280650" cy="8083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47700" y="393700"/>
            <a:ext cx="8775701" cy="6858001"/>
          </a:xfrm>
          <a:custGeom>
            <a:avLst/>
            <a:gdLst/>
            <a:ahLst/>
            <a:cxnLst/>
            <a:rect l="0" t="0" r="0" b="0"/>
            <a:pathLst>
              <a:path w="8775701" h="6858001">
                <a:moveTo>
                  <a:pt x="1462617" y="0"/>
                </a:moveTo>
                <a:lnTo>
                  <a:pt x="7458724" y="0"/>
                </a:lnTo>
                <a:lnTo>
                  <a:pt x="7605607" y="23346"/>
                </a:lnTo>
                <a:lnTo>
                  <a:pt x="7868253" y="79766"/>
                </a:lnTo>
                <a:lnTo>
                  <a:pt x="8117210" y="194553"/>
                </a:lnTo>
                <a:lnTo>
                  <a:pt x="8234220" y="250974"/>
                </a:lnTo>
                <a:lnTo>
                  <a:pt x="8439608" y="411480"/>
                </a:lnTo>
                <a:lnTo>
                  <a:pt x="8585248" y="594360"/>
                </a:lnTo>
                <a:lnTo>
                  <a:pt x="8658690" y="697473"/>
                </a:lnTo>
                <a:lnTo>
                  <a:pt x="8732133" y="902726"/>
                </a:lnTo>
                <a:lnTo>
                  <a:pt x="8760764" y="1017513"/>
                </a:lnTo>
                <a:lnTo>
                  <a:pt x="8760764" y="1073934"/>
                </a:lnTo>
                <a:lnTo>
                  <a:pt x="8775700" y="1143000"/>
                </a:lnTo>
                <a:lnTo>
                  <a:pt x="8775700" y="5715000"/>
                </a:lnTo>
                <a:lnTo>
                  <a:pt x="8760764" y="5772393"/>
                </a:lnTo>
                <a:lnTo>
                  <a:pt x="8760764" y="5829786"/>
                </a:lnTo>
                <a:lnTo>
                  <a:pt x="8732133" y="5943600"/>
                </a:lnTo>
                <a:lnTo>
                  <a:pt x="8658690" y="6148853"/>
                </a:lnTo>
                <a:lnTo>
                  <a:pt x="8513054" y="6343406"/>
                </a:lnTo>
                <a:lnTo>
                  <a:pt x="8439608" y="6434848"/>
                </a:lnTo>
                <a:lnTo>
                  <a:pt x="8234220" y="6595354"/>
                </a:lnTo>
                <a:lnTo>
                  <a:pt x="8000201" y="6709167"/>
                </a:lnTo>
                <a:lnTo>
                  <a:pt x="7868253" y="6766560"/>
                </a:lnTo>
                <a:lnTo>
                  <a:pt x="7605607" y="6823952"/>
                </a:lnTo>
                <a:lnTo>
                  <a:pt x="7458724" y="6846327"/>
                </a:lnTo>
                <a:lnTo>
                  <a:pt x="7386524" y="6846327"/>
                </a:lnTo>
                <a:lnTo>
                  <a:pt x="7313083" y="6858000"/>
                </a:lnTo>
                <a:lnTo>
                  <a:pt x="1462617" y="6858000"/>
                </a:lnTo>
                <a:lnTo>
                  <a:pt x="1374236" y="6846327"/>
                </a:lnTo>
                <a:lnTo>
                  <a:pt x="1302041" y="6846327"/>
                </a:lnTo>
                <a:lnTo>
                  <a:pt x="1155156" y="6823952"/>
                </a:lnTo>
                <a:lnTo>
                  <a:pt x="892508" y="6766560"/>
                </a:lnTo>
                <a:lnTo>
                  <a:pt x="643551" y="6651774"/>
                </a:lnTo>
                <a:lnTo>
                  <a:pt x="526542" y="6595354"/>
                </a:lnTo>
                <a:lnTo>
                  <a:pt x="322397" y="6434848"/>
                </a:lnTo>
                <a:lnTo>
                  <a:pt x="175514" y="6251966"/>
                </a:lnTo>
                <a:lnTo>
                  <a:pt x="102072" y="6148853"/>
                </a:lnTo>
                <a:lnTo>
                  <a:pt x="29876" y="5943600"/>
                </a:lnTo>
                <a:lnTo>
                  <a:pt x="0" y="5829786"/>
                </a:lnTo>
                <a:lnTo>
                  <a:pt x="0" y="1017513"/>
                </a:lnTo>
                <a:lnTo>
                  <a:pt x="29876" y="902726"/>
                </a:lnTo>
                <a:lnTo>
                  <a:pt x="102072" y="697473"/>
                </a:lnTo>
                <a:lnTo>
                  <a:pt x="248956" y="502920"/>
                </a:lnTo>
                <a:lnTo>
                  <a:pt x="322397" y="411480"/>
                </a:lnTo>
                <a:lnTo>
                  <a:pt x="526542" y="250974"/>
                </a:lnTo>
                <a:lnTo>
                  <a:pt x="760561" y="137160"/>
                </a:lnTo>
                <a:lnTo>
                  <a:pt x="892508" y="79766"/>
                </a:lnTo>
                <a:lnTo>
                  <a:pt x="1155156" y="23346"/>
                </a:lnTo>
                <a:lnTo>
                  <a:pt x="130204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36700" y="596900"/>
            <a:ext cx="707207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b="1" u="sng" smtClean="0">
                <a:solidFill>
                  <a:srgbClr val="000000"/>
                </a:solidFill>
                <a:latin typeface="Arial - 36"/>
              </a:rPr>
              <a:t>End of Key Stage 2 Assessment</a:t>
            </a:r>
            <a:endParaRPr lang="en-GB" sz="2700" b="1" u="sng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200">
            <a:off x="1184275" y="1886077"/>
            <a:ext cx="1950593" cy="2775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800">
            <a:off x="6855079" y="1845818"/>
            <a:ext cx="1861566" cy="2736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98600"/>
            <a:ext cx="2124202" cy="2993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1117600" y="4838700"/>
            <a:ext cx="215940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Paper 1:</a:t>
            </a:r>
          </a:p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Arithmetic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8900" y="4343400"/>
            <a:ext cx="2313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Paper 2:</a:t>
            </a:r>
          </a:p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Reasoning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00600"/>
            <a:ext cx="2312924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Paper 3:</a:t>
            </a:r>
          </a:p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Reasoning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65300" y="6324600"/>
            <a:ext cx="6464301" cy="762001"/>
          </a:xfrm>
          <a:custGeom>
            <a:avLst/>
            <a:gdLst/>
            <a:ahLst/>
            <a:cxnLst/>
            <a:rect l="0" t="0" r="0" b="0"/>
            <a:pathLst>
              <a:path w="6464301" h="762001">
                <a:moveTo>
                  <a:pt x="1077383" y="0"/>
                </a:moveTo>
                <a:lnTo>
                  <a:pt x="5494198" y="0"/>
                </a:lnTo>
                <a:lnTo>
                  <a:pt x="5602394" y="2595"/>
                </a:lnTo>
                <a:lnTo>
                  <a:pt x="5795863" y="8863"/>
                </a:lnTo>
                <a:lnTo>
                  <a:pt x="5979247" y="21617"/>
                </a:lnTo>
                <a:lnTo>
                  <a:pt x="6065439" y="27886"/>
                </a:lnTo>
                <a:lnTo>
                  <a:pt x="6216730" y="45720"/>
                </a:lnTo>
                <a:lnTo>
                  <a:pt x="6324011" y="66040"/>
                </a:lnTo>
                <a:lnTo>
                  <a:pt x="6378109" y="77497"/>
                </a:lnTo>
                <a:lnTo>
                  <a:pt x="6432207" y="100303"/>
                </a:lnTo>
                <a:lnTo>
                  <a:pt x="6453298" y="113057"/>
                </a:lnTo>
                <a:lnTo>
                  <a:pt x="6453298" y="119327"/>
                </a:lnTo>
                <a:lnTo>
                  <a:pt x="6464300" y="127000"/>
                </a:lnTo>
                <a:lnTo>
                  <a:pt x="6464300" y="635000"/>
                </a:lnTo>
                <a:lnTo>
                  <a:pt x="6453298" y="641376"/>
                </a:lnTo>
                <a:lnTo>
                  <a:pt x="6453298" y="647754"/>
                </a:lnTo>
                <a:lnTo>
                  <a:pt x="6432207" y="660400"/>
                </a:lnTo>
                <a:lnTo>
                  <a:pt x="6378109" y="683206"/>
                </a:lnTo>
                <a:lnTo>
                  <a:pt x="6270830" y="704824"/>
                </a:lnTo>
                <a:lnTo>
                  <a:pt x="6216730" y="714983"/>
                </a:lnTo>
                <a:lnTo>
                  <a:pt x="6065439" y="732817"/>
                </a:lnTo>
                <a:lnTo>
                  <a:pt x="5893057" y="745463"/>
                </a:lnTo>
                <a:lnTo>
                  <a:pt x="5795863" y="751840"/>
                </a:lnTo>
                <a:lnTo>
                  <a:pt x="5602394" y="758217"/>
                </a:lnTo>
                <a:lnTo>
                  <a:pt x="5494198" y="760703"/>
                </a:lnTo>
                <a:lnTo>
                  <a:pt x="5441015" y="760703"/>
                </a:lnTo>
                <a:lnTo>
                  <a:pt x="5386916" y="762000"/>
                </a:lnTo>
                <a:lnTo>
                  <a:pt x="1077383" y="762000"/>
                </a:lnTo>
                <a:lnTo>
                  <a:pt x="1012281" y="760703"/>
                </a:lnTo>
                <a:lnTo>
                  <a:pt x="959102" y="760703"/>
                </a:lnTo>
                <a:lnTo>
                  <a:pt x="850904" y="758217"/>
                </a:lnTo>
                <a:lnTo>
                  <a:pt x="657433" y="751840"/>
                </a:lnTo>
                <a:lnTo>
                  <a:pt x="474049" y="739085"/>
                </a:lnTo>
                <a:lnTo>
                  <a:pt x="387858" y="732817"/>
                </a:lnTo>
                <a:lnTo>
                  <a:pt x="237482" y="714983"/>
                </a:lnTo>
                <a:lnTo>
                  <a:pt x="129286" y="694663"/>
                </a:lnTo>
                <a:lnTo>
                  <a:pt x="75188" y="683206"/>
                </a:lnTo>
                <a:lnTo>
                  <a:pt x="22007" y="660400"/>
                </a:lnTo>
                <a:lnTo>
                  <a:pt x="0" y="647754"/>
                </a:lnTo>
                <a:lnTo>
                  <a:pt x="0" y="113057"/>
                </a:lnTo>
                <a:lnTo>
                  <a:pt x="22007" y="100303"/>
                </a:lnTo>
                <a:lnTo>
                  <a:pt x="75188" y="77497"/>
                </a:lnTo>
                <a:lnTo>
                  <a:pt x="183384" y="55880"/>
                </a:lnTo>
                <a:lnTo>
                  <a:pt x="237482" y="45720"/>
                </a:lnTo>
                <a:lnTo>
                  <a:pt x="387858" y="27886"/>
                </a:lnTo>
                <a:lnTo>
                  <a:pt x="560239" y="15240"/>
                </a:lnTo>
                <a:lnTo>
                  <a:pt x="657433" y="8863"/>
                </a:lnTo>
                <a:lnTo>
                  <a:pt x="850904" y="2595"/>
                </a:lnTo>
                <a:lnTo>
                  <a:pt x="959102" y="0"/>
                </a:lnTo>
                <a:close/>
              </a:path>
            </a:pathLst>
          </a:custGeom>
          <a:solidFill>
            <a:srgbClr val="7FFFD4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628900" y="6438900"/>
            <a:ext cx="498944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Year 4 times tables test!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26036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Arial - 29</vt:lpstr>
      <vt:lpstr>Arial - 28</vt:lpstr>
      <vt:lpstr>Arial - 23</vt:lpstr>
      <vt:lpstr>Arial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Maldanado</dc:creator>
  <cp:lastModifiedBy>Andrew Maldanado</cp:lastModifiedBy>
  <cp:revision>1</cp:revision>
  <dcterms:created xsi:type="dcterms:W3CDTF">2017-10-03T13:26:25Z</dcterms:created>
  <dcterms:modified xsi:type="dcterms:W3CDTF">2017-10-03T13:26:27Z</dcterms:modified>
</cp:coreProperties>
</file>