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389C-F4EC-4B82-A472-6CA01E178551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890-F1AC-489C-9383-4398F22D0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91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389C-F4EC-4B82-A472-6CA01E178551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890-F1AC-489C-9383-4398F22D0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13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389C-F4EC-4B82-A472-6CA01E178551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890-F1AC-489C-9383-4398F22D0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29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389C-F4EC-4B82-A472-6CA01E178551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890-F1AC-489C-9383-4398F22D0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57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389C-F4EC-4B82-A472-6CA01E178551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890-F1AC-489C-9383-4398F22D0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1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389C-F4EC-4B82-A472-6CA01E178551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890-F1AC-489C-9383-4398F22D0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88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389C-F4EC-4B82-A472-6CA01E178551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890-F1AC-489C-9383-4398F22D0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49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389C-F4EC-4B82-A472-6CA01E178551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890-F1AC-489C-9383-4398F22D0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8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389C-F4EC-4B82-A472-6CA01E178551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890-F1AC-489C-9383-4398F22D0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3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389C-F4EC-4B82-A472-6CA01E178551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890-F1AC-489C-9383-4398F22D0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01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389C-F4EC-4B82-A472-6CA01E178551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890-F1AC-489C-9383-4398F22D0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95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389C-F4EC-4B82-A472-6CA01E178551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3E890-F1AC-489C-9383-4398F22D0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6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01" y="178788"/>
            <a:ext cx="7818798" cy="65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3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00" y="112575"/>
            <a:ext cx="9335614" cy="6663725"/>
          </a:xfrm>
        </p:spPr>
      </p:pic>
    </p:spTree>
    <p:extLst>
      <p:ext uri="{BB962C8B-B14F-4D97-AF65-F5344CB8AC3E}">
        <p14:creationId xmlns:p14="http://schemas.microsoft.com/office/powerpoint/2010/main" val="111740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193674"/>
            <a:ext cx="8972550" cy="6522707"/>
          </a:xfrm>
        </p:spPr>
      </p:pic>
    </p:spTree>
    <p:extLst>
      <p:ext uri="{BB962C8B-B14F-4D97-AF65-F5344CB8AC3E}">
        <p14:creationId xmlns:p14="http://schemas.microsoft.com/office/powerpoint/2010/main" val="227201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65" y="365125"/>
            <a:ext cx="8897069" cy="6369148"/>
          </a:xfrm>
        </p:spPr>
      </p:pic>
    </p:spTree>
    <p:extLst>
      <p:ext uri="{BB962C8B-B14F-4D97-AF65-F5344CB8AC3E}">
        <p14:creationId xmlns:p14="http://schemas.microsoft.com/office/powerpoint/2010/main" val="42052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24" y="365125"/>
            <a:ext cx="8282301" cy="6337045"/>
          </a:xfrm>
        </p:spPr>
      </p:pic>
    </p:spTree>
    <p:extLst>
      <p:ext uri="{BB962C8B-B14F-4D97-AF65-F5344CB8AC3E}">
        <p14:creationId xmlns:p14="http://schemas.microsoft.com/office/powerpoint/2010/main" val="155215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48" y="365125"/>
            <a:ext cx="9241601" cy="6315500"/>
          </a:xfrm>
        </p:spPr>
      </p:pic>
    </p:spTree>
    <p:extLst>
      <p:ext uri="{BB962C8B-B14F-4D97-AF65-F5344CB8AC3E}">
        <p14:creationId xmlns:p14="http://schemas.microsoft.com/office/powerpoint/2010/main" val="118233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02" y="365125"/>
            <a:ext cx="7924723" cy="6373912"/>
          </a:xfrm>
        </p:spPr>
      </p:pic>
    </p:spTree>
    <p:extLst>
      <p:ext uri="{BB962C8B-B14F-4D97-AF65-F5344CB8AC3E}">
        <p14:creationId xmlns:p14="http://schemas.microsoft.com/office/powerpoint/2010/main" val="350142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12" y="365124"/>
            <a:ext cx="8770988" cy="6383663"/>
          </a:xfrm>
        </p:spPr>
      </p:pic>
    </p:spTree>
    <p:extLst>
      <p:ext uri="{BB962C8B-B14F-4D97-AF65-F5344CB8AC3E}">
        <p14:creationId xmlns:p14="http://schemas.microsoft.com/office/powerpoint/2010/main" val="3576269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 Gamble</dc:creator>
  <cp:lastModifiedBy>Scot Gamble</cp:lastModifiedBy>
  <cp:revision>2</cp:revision>
  <dcterms:created xsi:type="dcterms:W3CDTF">2019-09-19T20:41:43Z</dcterms:created>
  <dcterms:modified xsi:type="dcterms:W3CDTF">2019-09-19T20:41:57Z</dcterms:modified>
</cp:coreProperties>
</file>