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09B"/>
    <a:srgbClr val="FDD182"/>
    <a:srgbClr val="F9CBCB"/>
    <a:srgbClr val="F9C4BF"/>
    <a:srgbClr val="FFEDAA"/>
    <a:srgbClr val="009640"/>
    <a:srgbClr val="F9B000"/>
    <a:srgbClr val="E51E21"/>
    <a:srgbClr val="B9D36E"/>
    <a:srgbClr val="85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9" y="7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istory-significant-individuals/caregivers-significant-individuals-history-subjects-key-stage-1/history-significant-individuals-mary-seacol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istory-significant-individuals/caregivers-significant-individuals-history-subjects-key-stage-1/history-significant-individuals-mary-seacol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870960" y="5029200"/>
            <a:ext cx="1524000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Plenary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666E0-4680-4948-B413-20F30FE5D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73" y="2747556"/>
            <a:ext cx="986876" cy="1563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FAB2E-D165-4009-92C2-7CBEBBCE2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92384"/>
            <a:ext cx="1752419" cy="64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A1125-D533-4F3E-9058-703646700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7" y="4659738"/>
            <a:ext cx="1239931" cy="1074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F16593-F82C-41CC-A40D-B283E66A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4630524"/>
            <a:ext cx="1752418" cy="1233465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5F43D2EA-93DC-43FF-A1AD-1D04ED48D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613025"/>
            <a:ext cx="14065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170303B-0888-4D28-A3CD-CF49A1D92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897188"/>
            <a:ext cx="16938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0B9978E6-70D4-42DF-BAD3-6E7B18806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965">
            <a:off x="4311650" y="3395663"/>
            <a:ext cx="16906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35A0A06-841D-4635-BC55-EE562E765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864" y="2837826"/>
            <a:ext cx="1250609" cy="12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396E630C-7753-4A72-BC1B-54860C1815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4902200"/>
            <a:ext cx="23256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1305052" y="1479563"/>
            <a:ext cx="6524366" cy="861713"/>
          </a:xfrm>
          <a:prstGeom prst="roundRect">
            <a:avLst>
              <a:gd name="adj" fmla="val 18747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Can you match the plant used to make one of Mary’s herbal remedies with the equipment she would have need to use?</a:t>
            </a:r>
          </a:p>
        </p:txBody>
      </p:sp>
    </p:spTree>
    <p:extLst>
      <p:ext uri="{BB962C8B-B14F-4D97-AF65-F5344CB8AC3E}">
        <p14:creationId xmlns:p14="http://schemas.microsoft.com/office/powerpoint/2010/main" val="2852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21760" y="2783840"/>
            <a:ext cx="1524000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C4B1DA2-EA48-4D42-86E0-DD17EFD91FCD}"/>
              </a:ext>
            </a:extLst>
          </p:cNvPr>
          <p:cNvSpPr/>
          <p:nvPr/>
        </p:nvSpPr>
        <p:spPr>
          <a:xfrm>
            <a:off x="755650" y="1364041"/>
            <a:ext cx="7632700" cy="70500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A32DA5-2B5C-428B-A199-E04AE70E5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8" y="2197260"/>
            <a:ext cx="3605078" cy="3591364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755651" y="5302985"/>
            <a:ext cx="7632700" cy="854246"/>
          </a:xfrm>
          <a:prstGeom prst="roundRect">
            <a:avLst>
              <a:gd name="adj" fmla="val 15552"/>
            </a:avLst>
          </a:prstGeom>
          <a:solidFill>
            <a:schemeClr val="bg1"/>
          </a:solidFill>
          <a:ln w="38100">
            <a:solidFill>
              <a:srgbClr val="E5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Mary, who was mixed race, also fought against being treated differently because of the colour of her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Who Was Mary Seacole?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975" y="1450947"/>
            <a:ext cx="72580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Mary Seacole is remembered for her role in helping wounded soldiers in the Crimean War.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BCB0F-6254-4CDF-92B8-62254045C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/>
          <a:stretch/>
        </p:blipFill>
        <p:spPr>
          <a:xfrm>
            <a:off x="5276283" y="2187736"/>
            <a:ext cx="2285234" cy="29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529D1A-02BC-4B78-8B1A-2C02A1B94891}"/>
              </a:ext>
            </a:extLst>
          </p:cNvPr>
          <p:cNvSpPr/>
          <p:nvPr/>
        </p:nvSpPr>
        <p:spPr>
          <a:xfrm>
            <a:off x="4572000" y="4086055"/>
            <a:ext cx="3816347" cy="200676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33BA672-6928-467B-B975-1504BEFB5EAF}"/>
              </a:ext>
            </a:extLst>
          </p:cNvPr>
          <p:cNvSpPr/>
          <p:nvPr/>
        </p:nvSpPr>
        <p:spPr>
          <a:xfrm>
            <a:off x="755649" y="2307016"/>
            <a:ext cx="3983807" cy="1550609"/>
          </a:xfrm>
          <a:prstGeom prst="roundRect">
            <a:avLst/>
          </a:pr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17AA82-05AF-460F-A7E2-B316584FF440}"/>
              </a:ext>
            </a:extLst>
          </p:cNvPr>
          <p:cNvSpPr/>
          <p:nvPr/>
        </p:nvSpPr>
        <p:spPr>
          <a:xfrm>
            <a:off x="755650" y="1364041"/>
            <a:ext cx="3624760" cy="82670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Life of Mary Seacole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635" y="1505729"/>
            <a:ext cx="344777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 was born in Kingston,</a:t>
            </a:r>
            <a:br>
              <a:rPr lang="en-GB" dirty="0"/>
            </a:br>
            <a:r>
              <a:rPr lang="en-GB" dirty="0"/>
              <a:t>Jamaica on 23</a:t>
            </a:r>
            <a:r>
              <a:rPr lang="en-GB" baseline="30000" dirty="0"/>
              <a:t>rd</a:t>
            </a:r>
            <a:r>
              <a:rPr lang="en-GB" dirty="0"/>
              <a:t> November 1805.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05678-28C2-460A-949A-2E894CD32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"/>
          <a:stretch/>
        </p:blipFill>
        <p:spPr>
          <a:xfrm>
            <a:off x="1417146" y="4178816"/>
            <a:ext cx="2478754" cy="167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AE3F0-38C6-4731-B13D-1B45AAE0F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8" y="1701631"/>
            <a:ext cx="3350442" cy="2021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3FBB11-E276-4049-826A-C3F05333E636}"/>
              </a:ext>
            </a:extLst>
          </p:cNvPr>
          <p:cNvSpPr/>
          <p:nvPr/>
        </p:nvSpPr>
        <p:spPr>
          <a:xfrm>
            <a:off x="4720409" y="4178816"/>
            <a:ext cx="364889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Mary’s mother ran a boarding house for injured soldiers and it is here Mary learnt her nursing skills.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2F72EA-CCC6-4629-8312-72662EC55C63}"/>
              </a:ext>
            </a:extLst>
          </p:cNvPr>
          <p:cNvSpPr/>
          <p:nvPr/>
        </p:nvSpPr>
        <p:spPr>
          <a:xfrm>
            <a:off x="4729934" y="5140583"/>
            <a:ext cx="364889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On 10</a:t>
            </a:r>
            <a:r>
              <a:rPr lang="en-GB" baseline="30000" dirty="0"/>
              <a:t>th</a:t>
            </a:r>
            <a:r>
              <a:rPr lang="en-GB" dirty="0"/>
              <a:t> November 1836, Mary married Edwin Seacole in Kingston. Sadly, he died 8 years later.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739C58-BB92-4BE6-9ACD-01B6900083ED}"/>
              </a:ext>
            </a:extLst>
          </p:cNvPr>
          <p:cNvSpPr/>
          <p:nvPr/>
        </p:nvSpPr>
        <p:spPr>
          <a:xfrm>
            <a:off x="913584" y="2372632"/>
            <a:ext cx="3816347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Her father was a Scottish soldier</a:t>
            </a:r>
            <a:br>
              <a:rPr lang="en-GB" dirty="0"/>
            </a:br>
            <a:r>
              <a:rPr lang="en-GB" dirty="0"/>
              <a:t>and her mother was a Jamaican ‘doctress’ or healer, who used a variety of herbal remedies that came from African and Caribbean culture.</a:t>
            </a:r>
          </a:p>
        </p:txBody>
      </p:sp>
    </p:spTree>
    <p:extLst>
      <p:ext uri="{BB962C8B-B14F-4D97-AF65-F5344CB8AC3E}">
        <p14:creationId xmlns:p14="http://schemas.microsoft.com/office/powerpoint/2010/main" val="232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5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 Crimean War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5650" y="5238579"/>
            <a:ext cx="7632700" cy="854246"/>
          </a:xfrm>
          <a:prstGeom prst="roundRect">
            <a:avLst>
              <a:gd name="adj" fmla="val 7747"/>
            </a:avLst>
          </a:prstGeom>
          <a:solidFill>
            <a:srgbClr val="F9CBCB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 also travelled to where the fighting was happening to treat soldiers under fire.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7B358-6016-48F7-97C9-DC71206881C8}"/>
              </a:ext>
            </a:extLst>
          </p:cNvPr>
          <p:cNvSpPr/>
          <p:nvPr/>
        </p:nvSpPr>
        <p:spPr>
          <a:xfrm>
            <a:off x="755650" y="1473201"/>
            <a:ext cx="7632700" cy="547779"/>
          </a:xfrm>
          <a:prstGeom prst="roundRect">
            <a:avLst/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The Crimean War began on 16</a:t>
            </a:r>
            <a:r>
              <a:rPr lang="en-GB" baseline="30000" dirty="0"/>
              <a:t>th</a:t>
            </a:r>
            <a:r>
              <a:rPr lang="en-GB" dirty="0"/>
              <a:t> October 1853 and lasted for 3 years.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C56EC7-2D02-4ADC-87EF-8AAB56905562}"/>
              </a:ext>
            </a:extLst>
          </p:cNvPr>
          <p:cNvSpPr/>
          <p:nvPr/>
        </p:nvSpPr>
        <p:spPr>
          <a:xfrm>
            <a:off x="755650" y="2153868"/>
            <a:ext cx="3816350" cy="1377405"/>
          </a:xfrm>
          <a:prstGeom prst="roundRect">
            <a:avLst>
              <a:gd name="adj" fmla="val 757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Mary wanted to help treat the</a:t>
            </a:r>
            <a:br>
              <a:rPr lang="en-GB" dirty="0"/>
            </a:br>
            <a:r>
              <a:rPr lang="en-GB" dirty="0"/>
              <a:t>wounded soldiers there but was turned away due to the colour of her skin.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E61D2-B5AD-4B14-A842-C4790DA91ADA}"/>
              </a:ext>
            </a:extLst>
          </p:cNvPr>
          <p:cNvSpPr/>
          <p:nvPr/>
        </p:nvSpPr>
        <p:spPr>
          <a:xfrm>
            <a:off x="755650" y="3664161"/>
            <a:ext cx="3816350" cy="1441530"/>
          </a:xfrm>
          <a:prstGeom prst="roundRect">
            <a:avLst>
              <a:gd name="adj" fmla="val 14336"/>
            </a:avLst>
          </a:prstGeom>
          <a:solidFill>
            <a:srgbClr val="FDD182"/>
          </a:solidFill>
        </p:spPr>
        <p:txBody>
          <a:bodyPr wrap="square" lIns="108000" tIns="108000" rIns="108000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She saved up her own money to be able to travel there and opened her ‘British Hotel’ - a hospital for the soldiers injured in the war.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25F6C-64E2-46F1-A86A-42C919BBD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6862"/>
          <a:stretch/>
        </p:blipFill>
        <p:spPr>
          <a:xfrm>
            <a:off x="4772024" y="2153868"/>
            <a:ext cx="3616325" cy="29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Mary’s Herbal Remedies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081740-57E6-4CED-BE4D-884792CA9A17}"/>
              </a:ext>
            </a:extLst>
          </p:cNvPr>
          <p:cNvSpPr/>
          <p:nvPr/>
        </p:nvSpPr>
        <p:spPr>
          <a:xfrm>
            <a:off x="755650" y="5533132"/>
            <a:ext cx="7632699" cy="581297"/>
          </a:xfrm>
          <a:prstGeom prst="roundRect">
            <a:avLst>
              <a:gd name="adj" fmla="val 26375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Some countries still use these remedies, or ones inspired by them, today.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755650" y="1565264"/>
            <a:ext cx="3674308" cy="1170859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Mary used herbal remedies she had learnt from her mother to treat the soldiers.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F0AA56-FA3C-4FEB-B3E4-6ADE021C5599}"/>
              </a:ext>
            </a:extLst>
          </p:cNvPr>
          <p:cNvSpPr/>
          <p:nvPr/>
        </p:nvSpPr>
        <p:spPr>
          <a:xfrm>
            <a:off x="4714040" y="1565264"/>
            <a:ext cx="3674308" cy="1191151"/>
          </a:xfrm>
          <a:prstGeom prst="roundRect">
            <a:avLst>
              <a:gd name="adj" fmla="val 2142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She would often grind them in a pestle and mortar, mix them in a bowl or heat them over a fire.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BA85EC-BD66-4A98-83F6-7E384F0D8798}"/>
              </a:ext>
            </a:extLst>
          </p:cNvPr>
          <p:cNvSpPr/>
          <p:nvPr/>
        </p:nvSpPr>
        <p:spPr>
          <a:xfrm>
            <a:off x="755650" y="2869020"/>
            <a:ext cx="5893725" cy="1880103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marL="0" lvl="2"/>
            <a:r>
              <a:rPr lang="en-GB" dirty="0"/>
              <a:t>Some of the ingredients she used included: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Aloe Vera – mixed to help heal cuts and wounds.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Lemongrass – boiled to help a fever.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Ginger – ground to help diarrhoea.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Lemons – mixed to help coughs.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Okra – chopped to help heal boils.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59EC8F-50D1-41F3-8FC3-A0979BD1BD59}"/>
              </a:ext>
            </a:extLst>
          </p:cNvPr>
          <p:cNvGrpSpPr/>
          <p:nvPr/>
        </p:nvGrpSpPr>
        <p:grpSpPr>
          <a:xfrm>
            <a:off x="4990392" y="3749681"/>
            <a:ext cx="3317966" cy="1503521"/>
            <a:chOff x="914233" y="2485998"/>
            <a:chExt cx="7350202" cy="33307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619AF5-95E0-4BDC-AC19-DCAAE4A5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671" y="2485998"/>
              <a:ext cx="3777531" cy="2148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503986-28D5-4A31-BD18-7C952D3C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33" y="2485998"/>
              <a:ext cx="4236686" cy="32651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94E816-E89F-4EA1-A14C-EDB1ABF8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665" y="4064427"/>
              <a:ext cx="1620428" cy="13543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64C3A8-402C-42B0-847C-832862D6D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>
              <a:off x="6351768" y="3904040"/>
              <a:ext cx="1480407" cy="2344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After the War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341205"/>
            <a:ext cx="7632700" cy="181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In 1857, a book about her life was published. It was the first autobiography to be written by a black woman in Britain.</a:t>
            </a:r>
          </a:p>
          <a:p>
            <a:pPr>
              <a:spcAft>
                <a:spcPts val="600"/>
              </a:spcAft>
            </a:pPr>
            <a:r>
              <a:rPr lang="en-GB" dirty="0"/>
              <a:t>Mary died on 14</a:t>
            </a:r>
            <a:r>
              <a:rPr lang="en-GB" baseline="30000" dirty="0"/>
              <a:t>th</a:t>
            </a:r>
            <a:r>
              <a:rPr lang="en-GB" dirty="0"/>
              <a:t> May 1881, aged 76, at her home in Paddington, London.</a:t>
            </a:r>
          </a:p>
          <a:p>
            <a:pPr>
              <a:spcAft>
                <a:spcPts val="600"/>
              </a:spcAft>
            </a:pPr>
            <a:r>
              <a:rPr lang="en-GB" dirty="0"/>
              <a:t>Her work was sadly forgotten until around 100 years after her death, when a group of Jamaican nurses wanted to know more about her and started making her name famous again.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B189FB-4B10-4332-B914-FAFE3160128E}"/>
              </a:ext>
            </a:extLst>
          </p:cNvPr>
          <p:cNvSpPr/>
          <p:nvPr/>
        </p:nvSpPr>
        <p:spPr>
          <a:xfrm>
            <a:off x="755650" y="1473201"/>
            <a:ext cx="3674308" cy="1170859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Mary returned to Britain after the war but she was in poor health and had no home.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7A448-276F-4CBA-8C0C-0E9EE9F21146}"/>
              </a:ext>
            </a:extLst>
          </p:cNvPr>
          <p:cNvSpPr/>
          <p:nvPr/>
        </p:nvSpPr>
        <p:spPr>
          <a:xfrm>
            <a:off x="4714040" y="1473201"/>
            <a:ext cx="3674308" cy="1191151"/>
          </a:xfrm>
          <a:prstGeom prst="roundRect">
            <a:avLst>
              <a:gd name="adj" fmla="val 2142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Many people had heard about her good work and raised money to help her.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8C0E5-AE50-4DD8-B969-A683A31A8B67}"/>
              </a:ext>
            </a:extLst>
          </p:cNvPr>
          <p:cNvSpPr/>
          <p:nvPr/>
        </p:nvSpPr>
        <p:spPr>
          <a:xfrm>
            <a:off x="755650" y="286427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Mary was awarded military medals for her service during the war.</a:t>
            </a:r>
          </a:p>
        </p:txBody>
      </p:sp>
    </p:spTree>
    <p:extLst>
      <p:ext uri="{BB962C8B-B14F-4D97-AF65-F5344CB8AC3E}">
        <p14:creationId xmlns:p14="http://schemas.microsoft.com/office/powerpoint/2010/main" val="29586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Task 1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4449CE3C-33C7-4E94-9139-CA3C616FF829}"/>
              </a:ext>
            </a:extLst>
          </p:cNvPr>
          <p:cNvSpPr/>
          <p:nvPr/>
        </p:nvSpPr>
        <p:spPr>
          <a:xfrm>
            <a:off x="3281362" y="3524250"/>
            <a:ext cx="2705100" cy="1409700"/>
          </a:xfrm>
          <a:prstGeom prst="cloud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Fact file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29025" y="2704326"/>
            <a:ext cx="1885950" cy="1104900"/>
            <a:chOff x="3629025" y="2704326"/>
            <a:chExt cx="1885950" cy="11049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5552CA-EE26-45CE-9607-B8482AFF1A60}"/>
                </a:ext>
              </a:extLst>
            </p:cNvPr>
            <p:cNvSpPr/>
            <p:nvPr/>
          </p:nvSpPr>
          <p:spPr>
            <a:xfrm>
              <a:off x="3629025" y="2704326"/>
              <a:ext cx="188595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Sub-headings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D0E5CB-46FF-4823-B52D-858BA780D083}"/>
                </a:ext>
              </a:extLst>
            </p:cNvPr>
            <p:cNvCxnSpPr/>
            <p:nvPr/>
          </p:nvCxnSpPr>
          <p:spPr>
            <a:xfrm flipV="1">
              <a:off x="4572000" y="3122652"/>
              <a:ext cx="0" cy="6865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29025" y="4591050"/>
            <a:ext cx="1885950" cy="1381370"/>
            <a:chOff x="3629025" y="4591050"/>
            <a:chExt cx="1885950" cy="13813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FDAC6-8D43-4FCF-AA30-79AD0C96E27D}"/>
                </a:ext>
              </a:extLst>
            </p:cNvPr>
            <p:cNvSpPr/>
            <p:nvPr/>
          </p:nvSpPr>
          <p:spPr>
            <a:xfrm>
              <a:off x="3629025" y="5695421"/>
              <a:ext cx="188595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Labelled pictures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A92E16-2973-449D-AD10-E9D171EFB702}"/>
                </a:ext>
              </a:extLst>
            </p:cNvPr>
            <p:cNvCxnSpPr/>
            <p:nvPr/>
          </p:nvCxnSpPr>
          <p:spPr>
            <a:xfrm>
              <a:off x="4572000" y="4591050"/>
              <a:ext cx="0" cy="8286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66775" y="3247251"/>
            <a:ext cx="2905125" cy="830997"/>
            <a:chOff x="866775" y="3247251"/>
            <a:chExt cx="2905125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C9919F-12F4-4040-AD2D-68D9F4DE5C7F}"/>
                </a:ext>
              </a:extLst>
            </p:cNvPr>
            <p:cNvSpPr/>
            <p:nvPr/>
          </p:nvSpPr>
          <p:spPr>
            <a:xfrm>
              <a:off x="866775" y="3247251"/>
              <a:ext cx="188595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Information about the </a:t>
              </a:r>
              <a:r>
                <a:rPr lang="en-GB" b="1" dirty="0"/>
                <a:t>British Hotel </a:t>
              </a:r>
              <a:r>
                <a:rPr lang="en-GB" dirty="0"/>
                <a:t>in Crimean War.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CDBC21-F309-4C3A-84BF-1272B746B309}"/>
                </a:ext>
              </a:extLst>
            </p:cNvPr>
            <p:cNvCxnSpPr/>
            <p:nvPr/>
          </p:nvCxnSpPr>
          <p:spPr>
            <a:xfrm flipH="1" flipV="1">
              <a:off x="2886075" y="3809226"/>
              <a:ext cx="885825" cy="2690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514975" y="3247251"/>
            <a:ext cx="2886075" cy="830997"/>
            <a:chOff x="5514975" y="3247251"/>
            <a:chExt cx="2886075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7579E2-8A13-4244-9119-CA1730D9D2DC}"/>
                </a:ext>
              </a:extLst>
            </p:cNvPr>
            <p:cNvSpPr/>
            <p:nvPr/>
          </p:nvSpPr>
          <p:spPr>
            <a:xfrm>
              <a:off x="6515100" y="3247251"/>
              <a:ext cx="188595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Bullet points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0D3747-FD7B-4F15-95CE-BF65FC0747AC}"/>
                </a:ext>
              </a:extLst>
            </p:cNvPr>
            <p:cNvCxnSpPr/>
            <p:nvPr/>
          </p:nvCxnSpPr>
          <p:spPr>
            <a:xfrm flipV="1">
              <a:off x="5514975" y="3590925"/>
              <a:ext cx="1190625" cy="4873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66775" y="4591050"/>
            <a:ext cx="2905125" cy="744988"/>
            <a:chOff x="866775" y="4591050"/>
            <a:chExt cx="2905125" cy="7449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196CA2-B200-453B-A5AF-4143FD7D21E7}"/>
                </a:ext>
              </a:extLst>
            </p:cNvPr>
            <p:cNvSpPr/>
            <p:nvPr/>
          </p:nvSpPr>
          <p:spPr>
            <a:xfrm>
              <a:off x="866775" y="4782040"/>
              <a:ext cx="188595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What she is famous for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30A3218-28D8-451A-9264-DF363586D108}"/>
                </a:ext>
              </a:extLst>
            </p:cNvPr>
            <p:cNvCxnSpPr/>
            <p:nvPr/>
          </p:nvCxnSpPr>
          <p:spPr>
            <a:xfrm flipH="1">
              <a:off x="2667000" y="4591050"/>
              <a:ext cx="1104900" cy="342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34000" y="4467225"/>
            <a:ext cx="2876550" cy="868813"/>
            <a:chOff x="5334000" y="4467225"/>
            <a:chExt cx="2876550" cy="868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967E61-AA1B-49CB-A451-9E7A34490296}"/>
                </a:ext>
              </a:extLst>
            </p:cNvPr>
            <p:cNvSpPr/>
            <p:nvPr/>
          </p:nvSpPr>
          <p:spPr>
            <a:xfrm>
              <a:off x="6705600" y="4782040"/>
              <a:ext cx="150495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Facts about her life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87EB745-AB2A-4C60-A1FF-41A3F36F96BE}"/>
                </a:ext>
              </a:extLst>
            </p:cNvPr>
            <p:cNvCxnSpPr/>
            <p:nvPr/>
          </p:nvCxnSpPr>
          <p:spPr>
            <a:xfrm>
              <a:off x="5334000" y="4467225"/>
              <a:ext cx="1371600" cy="4667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576458" y="1260719"/>
            <a:ext cx="7981554" cy="1170859"/>
          </a:xfrm>
          <a:prstGeom prst="roundRect">
            <a:avLst>
              <a:gd name="adj" fmla="val 18747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Your task is to put together a fact file on Mary </a:t>
            </a:r>
            <a:r>
              <a:rPr lang="en-GB" dirty="0" err="1"/>
              <a:t>Seacole</a:t>
            </a:r>
            <a:r>
              <a:rPr lang="en-GB" dirty="0"/>
              <a:t> using the fact file frame on your worksheet.</a:t>
            </a:r>
          </a:p>
          <a:p>
            <a:pPr algn="ctr"/>
            <a:r>
              <a:rPr lang="en-GB" b="1" dirty="0">
                <a:latin typeface="Twinkl" pitchFamily="2" charset="0"/>
              </a:rPr>
              <a:t>What to include:</a:t>
            </a:r>
          </a:p>
        </p:txBody>
      </p:sp>
    </p:spTree>
    <p:extLst>
      <p:ext uri="{BB962C8B-B14F-4D97-AF65-F5344CB8AC3E}">
        <p14:creationId xmlns:p14="http://schemas.microsoft.com/office/powerpoint/2010/main" val="12977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Task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43ACC-0FF5-4940-A435-9765BD65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/>
          <a:stretch/>
        </p:blipFill>
        <p:spPr>
          <a:xfrm>
            <a:off x="447038" y="3179041"/>
            <a:ext cx="4117975" cy="23287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ECFBC94-EE8E-4081-A770-E82BAD225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3"/>
          <a:stretch/>
        </p:blipFill>
        <p:spPr bwMode="auto">
          <a:xfrm>
            <a:off x="5047852" y="3577046"/>
            <a:ext cx="3646839" cy="21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2188315" y="1513136"/>
            <a:ext cx="4757839" cy="861713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Complete the worksheet comparing hospitals in the past with hospitals today.</a:t>
            </a:r>
          </a:p>
        </p:txBody>
      </p:sp>
    </p:spTree>
    <p:extLst>
      <p:ext uri="{BB962C8B-B14F-4D97-AF65-F5344CB8AC3E}">
        <p14:creationId xmlns:p14="http://schemas.microsoft.com/office/powerpoint/2010/main" val="42670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Task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10B99-D594-4AFD-9CC5-3EC4E1B2A63A}"/>
              </a:ext>
            </a:extLst>
          </p:cNvPr>
          <p:cNvSpPr/>
          <p:nvPr/>
        </p:nvSpPr>
        <p:spPr>
          <a:xfrm>
            <a:off x="966651" y="1513946"/>
            <a:ext cx="72106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F99BD3-6E5F-4B28-A2A0-681757B31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71" y="2750158"/>
            <a:ext cx="3777531" cy="2148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F899B8-73D7-4BE7-B824-EBB9C1D5D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3" y="2750158"/>
            <a:ext cx="4236686" cy="32651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1E43B4-43F9-4AC1-8911-EC17C421F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65" y="4328587"/>
            <a:ext cx="1620428" cy="13543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6E6322-1DF0-4C54-88BC-866DCC5CF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6351768" y="4168200"/>
            <a:ext cx="1480407" cy="2344927"/>
          </a:xfrm>
          <a:prstGeom prst="rect">
            <a:avLst/>
          </a:prstGeom>
        </p:spPr>
      </p:pic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1492504" y="1479563"/>
            <a:ext cx="6149462" cy="861713"/>
          </a:xfrm>
          <a:prstGeom prst="roundRect">
            <a:avLst>
              <a:gd name="adj" fmla="val 18747"/>
            </a:avLst>
          </a:prstGeom>
          <a:solidFill>
            <a:srgbClr val="FDD182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Complete the worksheets giving information about some of Mary’s herbal remedies.</a:t>
            </a:r>
          </a:p>
        </p:txBody>
      </p:sp>
    </p:spTree>
    <p:extLst>
      <p:ext uri="{BB962C8B-B14F-4D97-AF65-F5344CB8AC3E}">
        <p14:creationId xmlns:p14="http://schemas.microsoft.com/office/powerpoint/2010/main" val="36157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235</TotalTime>
  <Words>551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Who Was Mary Seacole?</vt:lpstr>
      <vt:lpstr>The Life of Mary Seacole</vt:lpstr>
      <vt:lpstr>The Crimean War</vt:lpstr>
      <vt:lpstr>Mary’s Herbal Remedies</vt:lpstr>
      <vt:lpstr>After the War</vt:lpstr>
      <vt:lpstr>Task 1</vt:lpstr>
      <vt:lpstr>Task 2</vt:lpstr>
      <vt:lpstr>Task 3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Tarjinder Momi</dc:creator>
  <cp:lastModifiedBy>Joanne Harrisson</cp:lastModifiedBy>
  <cp:revision>273</cp:revision>
  <dcterms:created xsi:type="dcterms:W3CDTF">2019-09-30T14:58:57Z</dcterms:created>
  <dcterms:modified xsi:type="dcterms:W3CDTF">2020-07-07T20:29:27Z</dcterms:modified>
</cp:coreProperties>
</file>