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F8C2-1DFF-4023-85C5-0096D9BA57BE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868E-ADCC-497A-A842-6E3283ED8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47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F8C2-1DFF-4023-85C5-0096D9BA57BE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868E-ADCC-497A-A842-6E3283ED8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8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F8C2-1DFF-4023-85C5-0096D9BA57BE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868E-ADCC-497A-A842-6E3283ED8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7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F8C2-1DFF-4023-85C5-0096D9BA57BE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868E-ADCC-497A-A842-6E3283ED8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9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F8C2-1DFF-4023-85C5-0096D9BA57BE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868E-ADCC-497A-A842-6E3283ED8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82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F8C2-1DFF-4023-85C5-0096D9BA57BE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868E-ADCC-497A-A842-6E3283ED8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8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F8C2-1DFF-4023-85C5-0096D9BA57BE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868E-ADCC-497A-A842-6E3283ED8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1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F8C2-1DFF-4023-85C5-0096D9BA57BE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868E-ADCC-497A-A842-6E3283ED8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86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F8C2-1DFF-4023-85C5-0096D9BA57BE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868E-ADCC-497A-A842-6E3283ED8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13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F8C2-1DFF-4023-85C5-0096D9BA57BE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868E-ADCC-497A-A842-6E3283ED8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66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F8C2-1DFF-4023-85C5-0096D9BA57BE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868E-ADCC-497A-A842-6E3283ED8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8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F8C2-1DFF-4023-85C5-0096D9BA57BE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D868E-ADCC-497A-A842-6E3283ED8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8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0BD11F-CAD6-4FDA-A7D5-12EAFCFD6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210" y="2237490"/>
            <a:ext cx="2348507" cy="1447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01E96E-EFE4-4E7F-8158-B4C12C683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897" y="1951409"/>
            <a:ext cx="1965753" cy="14775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16821A-A76F-4C80-AE65-7ACC824E3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353" y="1951409"/>
            <a:ext cx="1839528" cy="1806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AFDB96-C21E-401A-BFDF-8A5A24FFA96C}"/>
              </a:ext>
            </a:extLst>
          </p:cNvPr>
          <p:cNvSpPr txBox="1"/>
          <p:nvPr/>
        </p:nvSpPr>
        <p:spPr>
          <a:xfrm>
            <a:off x="9375584" y="1622584"/>
            <a:ext cx="28959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Berlin Sans FB" panose="020E0602020502020306" pitchFamily="34" charset="0"/>
              </a:rPr>
              <a:t>£1 entry for adults– includes a free drink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Berlin Sans FB" panose="020E0602020502020306" pitchFamily="34" charset="0"/>
              </a:rPr>
              <a:t>Saturday 5</a:t>
            </a:r>
            <a:r>
              <a:rPr lang="en-GB" sz="2400" baseline="30000" dirty="0">
                <a:latin typeface="Berlin Sans FB" panose="020E0602020502020306" pitchFamily="34" charset="0"/>
              </a:rPr>
              <a:t>th</a:t>
            </a:r>
            <a:r>
              <a:rPr lang="en-GB" sz="2400" dirty="0">
                <a:latin typeface="Berlin Sans FB" panose="020E0602020502020306" pitchFamily="34" charset="0"/>
              </a:rPr>
              <a:t> of March 2022 4-6pm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Berlin Sans FB" panose="020E0602020502020306" pitchFamily="34" charset="0"/>
              </a:rPr>
              <a:t>Cookridge</a:t>
            </a:r>
            <a:r>
              <a:rPr lang="en-GB" sz="2400" dirty="0">
                <a:latin typeface="Berlin Sans FB" panose="020E0602020502020306" pitchFamily="34" charset="0"/>
              </a:rPr>
              <a:t> Village Scout Hut,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Berlin Sans FB" panose="020E0602020502020306" pitchFamily="34" charset="0"/>
              </a:rPr>
              <a:t> Pinfold Lane,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Berlin Sans FB" panose="020E0602020502020306" pitchFamily="34" charset="0"/>
              </a:rPr>
              <a:t> LS16 7SY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A9819A-014F-499E-9B4A-5B4E26F49F7D}"/>
              </a:ext>
            </a:extLst>
          </p:cNvPr>
          <p:cNvSpPr txBox="1"/>
          <p:nvPr/>
        </p:nvSpPr>
        <p:spPr>
          <a:xfrm>
            <a:off x="2811117" y="358692"/>
            <a:ext cx="6251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erlin Sans FB" panose="020E0602020502020306" pitchFamily="34" charset="0"/>
              </a:rPr>
              <a:t>Raising Funds for 2023 World Scout </a:t>
            </a:r>
          </a:p>
          <a:p>
            <a:r>
              <a:rPr lang="en-GB" sz="3200" dirty="0">
                <a:latin typeface="Berlin Sans FB" panose="020E0602020502020306" pitchFamily="34" charset="0"/>
              </a:rPr>
              <a:t>                      Jamboree !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937A23-1F12-4225-904E-0C6451151139}"/>
              </a:ext>
            </a:extLst>
          </p:cNvPr>
          <p:cNvSpPr txBox="1"/>
          <p:nvPr/>
        </p:nvSpPr>
        <p:spPr>
          <a:xfrm>
            <a:off x="164703" y="1622584"/>
            <a:ext cx="23485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Berlin Sans FB" panose="020E0602020502020306" pitchFamily="34" charset="0"/>
              </a:rPr>
              <a:t>Tombola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Berlin Sans FB" panose="020E0602020502020306" pitchFamily="34" charset="0"/>
              </a:rPr>
              <a:t>Raffle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Berlin Sans FB" panose="020E0602020502020306" pitchFamily="34" charset="0"/>
              </a:rPr>
              <a:t>Face Painting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Berlin Sans FB" panose="020E0602020502020306" pitchFamily="34" charset="0"/>
              </a:rPr>
              <a:t>Sweet stalls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Berlin Sans FB" panose="020E0602020502020306" pitchFamily="34" charset="0"/>
              </a:rPr>
              <a:t>Cake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Berlin Sans FB" panose="020E0602020502020306" pitchFamily="34" charset="0"/>
              </a:rPr>
              <a:t>Sumo Suits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Berlin Sans FB" panose="020E0602020502020306" pitchFamily="34" charset="0"/>
              </a:rPr>
              <a:t>Candy floss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Berlin Sans FB" panose="020E0602020502020306" pitchFamily="34" charset="0"/>
              </a:rPr>
              <a:t>And much more!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AAFCFC-0E3A-45B7-9AA0-DD3F7CE46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414" y="3849288"/>
            <a:ext cx="1839528" cy="19376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56422C-AA12-48AB-841E-93CCC7A08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417" y="4187480"/>
            <a:ext cx="1438692" cy="12612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F027B7-EA38-4ECE-B64B-14F8437283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2132" y="3757825"/>
            <a:ext cx="1898012" cy="18980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4C4200-FA8A-47FF-AF8F-FDF68F2367AF}"/>
              </a:ext>
            </a:extLst>
          </p:cNvPr>
          <p:cNvSpPr txBox="1"/>
          <p:nvPr/>
        </p:nvSpPr>
        <p:spPr>
          <a:xfrm>
            <a:off x="3210560" y="6012634"/>
            <a:ext cx="708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erlin Sans FB" panose="020E0602020502020306" pitchFamily="34" charset="0"/>
              </a:rPr>
              <a:t>Limited Parking spots so please walk if possible</a:t>
            </a:r>
          </a:p>
        </p:txBody>
      </p:sp>
    </p:spTree>
    <p:extLst>
      <p:ext uri="{BB962C8B-B14F-4D97-AF65-F5344CB8AC3E}">
        <p14:creationId xmlns:p14="http://schemas.microsoft.com/office/powerpoint/2010/main" val="2532689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60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Berlin Sans FB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KOOPMAN</dc:creator>
  <cp:lastModifiedBy>Hannah Koopman</cp:lastModifiedBy>
  <cp:revision>2</cp:revision>
  <dcterms:created xsi:type="dcterms:W3CDTF">2022-01-16T10:57:58Z</dcterms:created>
  <dcterms:modified xsi:type="dcterms:W3CDTF">2022-03-01T22:27:11Z</dcterms:modified>
</cp:coreProperties>
</file>