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63" r:id="rId4"/>
    <p:sldId id="257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3086" y="1527463"/>
            <a:ext cx="8915399" cy="2262781"/>
          </a:xfrm>
        </p:spPr>
        <p:txBody>
          <a:bodyPr>
            <a:noAutofit/>
          </a:bodyPr>
          <a:lstStyle/>
          <a:p>
            <a:pPr algn="ctr"/>
            <a:r>
              <a:rPr lang="en-GB" sz="8800" dirty="0" smtClean="0"/>
              <a:t>All about the Bees</a:t>
            </a:r>
            <a:endParaRPr lang="en-GB" sz="8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9491" y="2658854"/>
            <a:ext cx="4021282" cy="402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464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368" y="550717"/>
            <a:ext cx="4333009" cy="57773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62740" y="1039090"/>
            <a:ext cx="475944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On Monday school was visited by a swarm of bees.  They decided to settle in the hedge by the playground gate and form a cluster.</a:t>
            </a:r>
          </a:p>
          <a:p>
            <a:endParaRPr lang="en-GB" sz="2000" dirty="0"/>
          </a:p>
          <a:p>
            <a:endParaRPr lang="en-GB" sz="2000" dirty="0" smtClean="0"/>
          </a:p>
          <a:p>
            <a:endParaRPr lang="en-GB" sz="2000" b="1" dirty="0"/>
          </a:p>
          <a:p>
            <a:r>
              <a:rPr lang="en-GB" sz="2000" b="1" dirty="0" smtClean="0"/>
              <a:t>Why did we have a swarm of bees?</a:t>
            </a:r>
          </a:p>
          <a:p>
            <a:r>
              <a:rPr lang="en-GB" sz="2000" dirty="0" smtClean="0"/>
              <a:t>When the weather gets warmer the colony of bees living in a hive/nest grows and new queen bees are made.  The old queen leaves the hive/nest to set up a new one.  She takes with her some of the colony.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68035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882" y="626727"/>
            <a:ext cx="4700460" cy="53836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91845" y="1101436"/>
            <a:ext cx="397971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The Queen bee is in the middle of this cluster surrounded by all the worker bees.  </a:t>
            </a:r>
          </a:p>
          <a:p>
            <a:endParaRPr lang="en-GB" sz="2000" dirty="0"/>
          </a:p>
          <a:p>
            <a:r>
              <a:rPr lang="en-GB" sz="2000" dirty="0" smtClean="0"/>
              <a:t>Did you know that all the worker bees are female?</a:t>
            </a:r>
          </a:p>
          <a:p>
            <a:endParaRPr lang="en-GB" sz="2000" dirty="0"/>
          </a:p>
          <a:p>
            <a:r>
              <a:rPr lang="en-GB" sz="2000" dirty="0" smtClean="0"/>
              <a:t>Queens are not very good flyers and need to rest regularly.  Whilst the queen is resting, some bees called scouts are sent out to look for a new place to live.  If they find one they come back and perform a waggle dance to tell all the other bees,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285556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748" b="-10368"/>
          <a:stretch/>
        </p:blipFill>
        <p:spPr>
          <a:xfrm>
            <a:off x="1880755" y="270163"/>
            <a:ext cx="4537324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11291" y="1039091"/>
            <a:ext cx="42810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Mr Galek one of our neighbours keeps bees.  He came over to help us rehome them.</a:t>
            </a:r>
          </a:p>
          <a:p>
            <a:endParaRPr lang="en-GB" sz="2000" dirty="0"/>
          </a:p>
          <a:p>
            <a:endParaRPr lang="en-GB" sz="2000" dirty="0" smtClean="0"/>
          </a:p>
          <a:p>
            <a:endParaRPr lang="en-GB" sz="2000" dirty="0"/>
          </a:p>
          <a:p>
            <a:endParaRPr lang="en-GB" sz="2000" dirty="0" smtClean="0"/>
          </a:p>
          <a:p>
            <a:r>
              <a:rPr lang="en-GB" sz="2000" b="1" dirty="0" smtClean="0"/>
              <a:t>Why do you think he is wearing this suit?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3120638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568" y="394853"/>
            <a:ext cx="4325216" cy="57669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70964" y="633845"/>
            <a:ext cx="50603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</a:t>
            </a:r>
            <a:r>
              <a:rPr lang="en-GB" dirty="0" smtClean="0"/>
              <a:t>r Galek knocked the colony into a bucket which he turned upside down and propped it up with a brick.  </a:t>
            </a:r>
          </a:p>
          <a:p>
            <a:endParaRPr lang="en-GB" dirty="0"/>
          </a:p>
          <a:p>
            <a:r>
              <a:rPr lang="en-GB" b="1" dirty="0" smtClean="0"/>
              <a:t>Why do you think he did that?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He left the bucket like this for a couple of hours.  Once all the bees were inside he wrapped up the bucket.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8522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559" y="654627"/>
            <a:ext cx="4270664" cy="56942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30736" y="789709"/>
            <a:ext cx="5091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Mr Galek then took the bees to his garden to put into a hive.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146" y="1849581"/>
            <a:ext cx="2486725" cy="442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93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296" y="467590"/>
            <a:ext cx="4559012" cy="60786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1927" y="852055"/>
            <a:ext cx="440574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Hopefully the bees will settle, like their new home and start to produce honey.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b="1" dirty="0" smtClean="0"/>
              <a:t>Did you know…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Honey bees may typically fly between 1 – 6 km on a foraging </a:t>
            </a:r>
            <a:r>
              <a:rPr lang="en-GB" dirty="0" smtClean="0"/>
              <a:t>trip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Honey bees fly up to 15 mph and beat their wings 200 times per second or 12,000 beats per minute</a:t>
            </a:r>
            <a:r>
              <a:rPr lang="en-GB" dirty="0" smtClean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Each honey bee makes about 1 twelfth of a teaspoon of honey in its life time</a:t>
            </a:r>
            <a:r>
              <a:rPr lang="en-GB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honey bee is the only insect that produces a food eaten by man</a:t>
            </a:r>
            <a:r>
              <a:rPr lang="en-GB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Honey bees use their front feet, tongue, jaw and antennae to taste with!</a:t>
            </a:r>
          </a:p>
        </p:txBody>
      </p:sp>
    </p:spTree>
    <p:extLst>
      <p:ext uri="{BB962C8B-B14F-4D97-AF65-F5344CB8AC3E}">
        <p14:creationId xmlns:p14="http://schemas.microsoft.com/office/powerpoint/2010/main" val="2330241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70364" y="883227"/>
            <a:ext cx="8458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 smtClean="0"/>
              <a:t>How awesome are bees?</a:t>
            </a:r>
            <a:endParaRPr lang="en-GB" sz="8000" dirty="0"/>
          </a:p>
        </p:txBody>
      </p:sp>
    </p:spTree>
    <p:extLst>
      <p:ext uri="{BB962C8B-B14F-4D97-AF65-F5344CB8AC3E}">
        <p14:creationId xmlns:p14="http://schemas.microsoft.com/office/powerpoint/2010/main" val="39757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105</TotalTime>
  <Words>368</Words>
  <Application>Microsoft Office PowerPoint</Application>
  <PresentationFormat>Widescreen</PresentationFormat>
  <Paragraphs>35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Wingdings 3</vt:lpstr>
      <vt:lpstr>Wisp</vt:lpstr>
      <vt:lpstr>All about the Bees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about the Bees</dc:title>
  <dc:creator>Lynne Hunter</dc:creator>
  <cp:lastModifiedBy>Lynne Hunter</cp:lastModifiedBy>
  <cp:revision>8</cp:revision>
  <dcterms:created xsi:type="dcterms:W3CDTF">2022-05-10T13:05:51Z</dcterms:created>
  <dcterms:modified xsi:type="dcterms:W3CDTF">2022-05-10T14:51:04Z</dcterms:modified>
</cp:coreProperties>
</file>