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6" r:id="rId5"/>
    <p:sldId id="257" r:id="rId6"/>
    <p:sldId id="258" r:id="rId7"/>
    <p:sldId id="275" r:id="rId8"/>
    <p:sldId id="274" r:id="rId9"/>
    <p:sldId id="281" r:id="rId10"/>
    <p:sldId id="282" r:id="rId11"/>
    <p:sldId id="284" r:id="rId12"/>
    <p:sldId id="261" r:id="rId13"/>
    <p:sldId id="259" r:id="rId14"/>
    <p:sldId id="262" r:id="rId15"/>
    <p:sldId id="265" r:id="rId16"/>
    <p:sldId id="283" r:id="rId17"/>
    <p:sldId id="263" r:id="rId18"/>
    <p:sldId id="276" r:id="rId19"/>
    <p:sldId id="285" r:id="rId20"/>
    <p:sldId id="279" r:id="rId21"/>
    <p:sldId id="286" r:id="rId22"/>
  </p:sldIdLst>
  <p:sldSz cx="1625758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guide id="3" pos="4485" userDrawn="1">
          <p15:clr>
            <a:srgbClr val="A4A3A4"/>
          </p15:clr>
        </p15:guide>
        <p15:guide id="4" orient="horz" pos="2358" userDrawn="1">
          <p15:clr>
            <a:srgbClr val="A4A3A4"/>
          </p15:clr>
        </p15:guide>
        <p15:guide id="5" orient="horz" pos="5148" userDrawn="1">
          <p15:clr>
            <a:srgbClr val="A4A3A4"/>
          </p15:clr>
        </p15:guide>
        <p15:guide id="6" pos="9815" userDrawn="1">
          <p15:clr>
            <a:srgbClr val="A4A3A4"/>
          </p15:clr>
        </p15:guide>
        <p15:guide id="7" orient="horz" pos="13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B07F24-84D9-B580-C383-D1D7745ABC66}" name="Ange Challands" initials="AC" userId="S::ange.challands@blackbaud.me::75ea340c-3b06-4f1f-be70-f1f2fd8fad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riona Hull" initials="CH" lastIdx="43" clrIdx="0">
    <p:extLst>
      <p:ext uri="{19B8F6BF-5375-455C-9EA6-DF929625EA0E}">
        <p15:presenceInfo xmlns:p15="http://schemas.microsoft.com/office/powerpoint/2012/main" userId="S::Catriona.Hull@edcoms.co.uk::0a77a7fd-e8bd-4240-80c1-04cb055ed167" providerId="AD"/>
      </p:ext>
    </p:extLst>
  </p:cmAuthor>
  <p:cmAuthor id="2" name="Toni Chase" initials="TC" lastIdx="13" clrIdx="1">
    <p:extLst>
      <p:ext uri="{19B8F6BF-5375-455C-9EA6-DF929625EA0E}">
        <p15:presenceInfo xmlns:p15="http://schemas.microsoft.com/office/powerpoint/2012/main" userId="243eee97231d2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6"/>
    <a:srgbClr val="00B0DB"/>
    <a:srgbClr val="FDC41F"/>
    <a:srgbClr val="EE72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304EE-DF31-43BB-B293-7EF7A68B7BC3}" v="2" dt="2023-04-17T15:25:53.443"/>
    <p1510:client id="{72C69419-D288-0A46-9C4A-89D4B5E6C9E2}" v="1253" dt="2023-03-29T09:06:06.883"/>
    <p1510:client id="{8CD6C4F8-C78E-D46E-8536-AB72503D0B03}" v="13" dt="2023-04-17T15:55:38.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35"/>
    <p:restoredTop sz="74047"/>
  </p:normalViewPr>
  <p:slideViewPr>
    <p:cSldViewPr snapToGrid="0">
      <p:cViewPr varScale="1">
        <p:scale>
          <a:sx n="32" d="100"/>
          <a:sy n="32" d="100"/>
        </p:scale>
        <p:origin x="1498" y="29"/>
      </p:cViewPr>
      <p:guideLst>
        <p:guide orient="horz" pos="2880"/>
        <p:guide pos="5120"/>
        <p:guide pos="4485"/>
        <p:guide orient="horz" pos="2358"/>
        <p:guide orient="horz" pos="5148"/>
        <p:guide pos="9815"/>
        <p:guide orient="horz" pos="13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E4E2D-BC40-044D-AD75-10A9AB0A6863}"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7C368-A72D-834B-9058-0BF4458CCC81}" type="slidenum">
              <a:rPr lang="en-US" smtClean="0"/>
              <a:t>‹#›</a:t>
            </a:fld>
            <a:endParaRPr lang="en-US"/>
          </a:p>
        </p:txBody>
      </p:sp>
    </p:spTree>
    <p:extLst>
      <p:ext uri="{BB962C8B-B14F-4D97-AF65-F5344CB8AC3E}">
        <p14:creationId xmlns:p14="http://schemas.microsoft.com/office/powerpoint/2010/main" val="3235508852"/>
      </p:ext>
    </p:extLst>
  </p:cSld>
  <p:clrMap bg1="lt1" tx1="dk1" bg2="lt2" tx2="dk2" accent1="accent1" accent2="accent2" accent3="accent3" accent4="accent4" accent5="accent5" accent6="accent6" hlink="hlink" folHlink="folHlink"/>
  <p:notesStyle>
    <a:lvl1pPr marL="0" algn="l" defTabSz="1219261" rtl="0" eaLnBrk="1" latinLnBrk="0" hangingPunct="1">
      <a:defRPr sz="1600" kern="1200">
        <a:solidFill>
          <a:schemeClr val="tx1"/>
        </a:solidFill>
        <a:latin typeface="+mn-lt"/>
        <a:ea typeface="+mn-ea"/>
        <a:cs typeface="+mn-cs"/>
      </a:defRPr>
    </a:lvl1pPr>
    <a:lvl2pPr marL="609630" algn="l" defTabSz="1219261" rtl="0" eaLnBrk="1" latinLnBrk="0" hangingPunct="1">
      <a:defRPr sz="1600" kern="1200">
        <a:solidFill>
          <a:schemeClr val="tx1"/>
        </a:solidFill>
        <a:latin typeface="+mn-lt"/>
        <a:ea typeface="+mn-ea"/>
        <a:cs typeface="+mn-cs"/>
      </a:defRPr>
    </a:lvl2pPr>
    <a:lvl3pPr marL="1219261" algn="l" defTabSz="1219261" rtl="0" eaLnBrk="1" latinLnBrk="0" hangingPunct="1">
      <a:defRPr sz="1600" kern="1200">
        <a:solidFill>
          <a:schemeClr val="tx1"/>
        </a:solidFill>
        <a:latin typeface="+mn-lt"/>
        <a:ea typeface="+mn-ea"/>
        <a:cs typeface="+mn-cs"/>
      </a:defRPr>
    </a:lvl3pPr>
    <a:lvl4pPr marL="1828891" algn="l" defTabSz="1219261" rtl="0" eaLnBrk="1" latinLnBrk="0" hangingPunct="1">
      <a:defRPr sz="1600" kern="1200">
        <a:solidFill>
          <a:schemeClr val="tx1"/>
        </a:solidFill>
        <a:latin typeface="+mn-lt"/>
        <a:ea typeface="+mn-ea"/>
        <a:cs typeface="+mn-cs"/>
      </a:defRPr>
    </a:lvl4pPr>
    <a:lvl5pPr marL="2438522" algn="l" defTabSz="1219261" rtl="0" eaLnBrk="1" latinLnBrk="0" hangingPunct="1">
      <a:defRPr sz="16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ldirecruitment.co.uk/warehouse-transport/transpor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WXGpSH9eo0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F4kvDz1ys9A"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lichealthengland.exposure.co/100-years-of-public-health-market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etseteatfresh.co.uk/communit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etseteatfresh.co.uk/resources/eat-well-with-team-g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etseteatfresh.co.uk/resources/eat-well-with-team-g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etseteatfresh.co.uk/resources/eat-well-with-team-gb"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etseteatfresh.co.uk/resources/eat-well-with-team-gb"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27C368-A72D-834B-9058-0BF4458CCC81}" type="slidenum">
              <a:rPr lang="en-US" smtClean="0"/>
              <a:t>1</a:t>
            </a:fld>
            <a:endParaRPr lang="en-US"/>
          </a:p>
        </p:txBody>
      </p:sp>
    </p:spTree>
    <p:extLst>
      <p:ext uri="{BB962C8B-B14F-4D97-AF65-F5344CB8AC3E}">
        <p14:creationId xmlns:p14="http://schemas.microsoft.com/office/powerpoint/2010/main" val="43229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2 – Introduction: </a:t>
            </a:r>
            <a:r>
              <a:rPr lang="en-NZ" b="1" dirty="0">
                <a:latin typeface="Arial"/>
                <a:cs typeface="Arial"/>
              </a:rPr>
              <a:t>How can we inspire people to enjoy healthy, fresh food? </a:t>
            </a:r>
          </a:p>
          <a:p>
            <a:pPr rtl="0"/>
            <a:endParaRPr lang="en-NZ" sz="1600" b="1" i="0" u="none" strike="noStrike" kern="1200" dirty="0">
              <a:solidFill>
                <a:schemeClr val="tx1"/>
              </a:solidFill>
              <a:effectLst/>
              <a:latin typeface="Arial"/>
              <a:ea typeface="+mn-ea"/>
              <a:cs typeface="Arial"/>
            </a:endParaRPr>
          </a:p>
          <a:p>
            <a:pPr rtl="0"/>
            <a:r>
              <a:rPr lang="en-GB" sz="1600" b="0" i="0" u="none" strike="noStrike" kern="1200" dirty="0">
                <a:solidFill>
                  <a:schemeClr val="tx1"/>
                </a:solidFill>
                <a:effectLst/>
                <a:latin typeface="+mn-lt"/>
                <a:ea typeface="+mn-ea"/>
                <a:cs typeface="+mn-cs"/>
              </a:rPr>
              <a:t>Recap the competition brief and take a closer look at the Aldi lorry. As a comparison, the average adult male in the UK is 1.75 metres – so the lorry will be almost as long as eight adult men lying head to toe! (Around 7.78 men.)</a:t>
            </a:r>
          </a:p>
          <a:p>
            <a:pPr rtl="0"/>
            <a:endParaRPr lang="en-GB" sz="1600" b="0"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 Students should design the side and the back of the lorry (the same design will be used on both sides).</a:t>
            </a:r>
          </a:p>
          <a:p>
            <a:pPr rtl="0"/>
            <a:endParaRPr lang="en-GB" sz="1600" b="0"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What do students think is the most interesting fact about the lorries?</a:t>
            </a: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Further information</a:t>
            </a:r>
            <a:endParaRPr lang="en-GB" b="0" dirty="0">
              <a:effectLst/>
            </a:endParaRPr>
          </a:p>
          <a:p>
            <a:pPr fontAlgn="base"/>
            <a:r>
              <a:rPr lang="en-GB" sz="1600" b="0" i="0" u="none" strike="noStrike" kern="1200" dirty="0">
                <a:solidFill>
                  <a:schemeClr val="tx1"/>
                </a:solidFill>
                <a:effectLst/>
                <a:latin typeface="+mn-lt"/>
                <a:ea typeface="+mn-ea"/>
                <a:cs typeface="+mn-cs"/>
              </a:rPr>
              <a:t>Aldi have reduced </a:t>
            </a:r>
            <a:r>
              <a:rPr lang="en-GB" dirty="0"/>
              <a:t>their carbon</a:t>
            </a:r>
            <a:r>
              <a:rPr lang="en-GB" sz="1600" b="0" i="0" u="none" strike="noStrike" kern="1200" dirty="0">
                <a:solidFill>
                  <a:schemeClr val="tx1"/>
                </a:solidFill>
                <a:effectLst/>
                <a:latin typeface="+mn-lt"/>
                <a:ea typeface="+mn-ea"/>
                <a:cs typeface="+mn-cs"/>
              </a:rPr>
              <a:t> footprint by 55% per </a:t>
            </a:r>
            <a:r>
              <a:rPr lang="en-GB" dirty="0"/>
              <a:t>metre squared since</a:t>
            </a:r>
            <a:r>
              <a:rPr lang="en-GB" sz="1600" b="0" i="0" u="none" strike="noStrike" kern="1200" dirty="0">
                <a:solidFill>
                  <a:schemeClr val="tx1"/>
                </a:solidFill>
                <a:effectLst/>
                <a:latin typeface="+mn-lt"/>
                <a:ea typeface="+mn-ea"/>
                <a:cs typeface="+mn-cs"/>
              </a:rPr>
              <a:t> 2012.</a:t>
            </a:r>
            <a:endParaRPr lang="en-GB" sz="1800" b="0" i="0" u="none" strike="noStrike" kern="1200" dirty="0">
              <a:solidFill>
                <a:schemeClr val="tx1"/>
              </a:solidFill>
              <a:effectLst/>
              <a:latin typeface="+mn-lt"/>
              <a:ea typeface="+mn-ea"/>
              <a:cs typeface="+mn-cs"/>
            </a:endParaRPr>
          </a:p>
          <a:p>
            <a:pPr algn="l"/>
            <a:r>
              <a:rPr lang="en-US" b="0" dirty="0"/>
              <a:t>Aldi GB &amp; IE are 100% carbon neutral and are working to develop new ways to reduce CO2 emissions from lorries. This includes:</a:t>
            </a:r>
          </a:p>
          <a:p>
            <a:pPr marL="285750" lvl="2" indent="-285750" algn="l">
              <a:buFont typeface="Courier New" panose="02070309020205020404" pitchFamily="49" charset="0"/>
              <a:buChar char="o"/>
            </a:pPr>
            <a:r>
              <a:rPr lang="en-US" b="0" dirty="0"/>
              <a:t>using </a:t>
            </a:r>
            <a:r>
              <a:rPr lang="en-US" dirty="0"/>
              <a:t>lighter vehicles </a:t>
            </a:r>
            <a:r>
              <a:rPr lang="en-US" b="0" dirty="0"/>
              <a:t>with improved </a:t>
            </a:r>
            <a:r>
              <a:rPr lang="en-US" dirty="0"/>
              <a:t>aerodynamics</a:t>
            </a:r>
            <a:r>
              <a:rPr lang="en-US" b="0" dirty="0"/>
              <a:t> and fuel-efficient </a:t>
            </a:r>
            <a:r>
              <a:rPr lang="en-US" b="0" dirty="0" err="1"/>
              <a:t>tyres</a:t>
            </a:r>
            <a:endParaRPr lang="en-US" b="0" dirty="0"/>
          </a:p>
          <a:p>
            <a:pPr marL="285750" lvl="2" indent="-285750" algn="l">
              <a:buFont typeface="Courier New" panose="02070309020205020404" pitchFamily="49" charset="0"/>
              <a:buChar char="o"/>
            </a:pPr>
            <a:r>
              <a:rPr lang="en-US" b="0" dirty="0"/>
              <a:t>using </a:t>
            </a:r>
            <a:r>
              <a:rPr lang="en-US" dirty="0"/>
              <a:t>double deck trailers </a:t>
            </a:r>
            <a:r>
              <a:rPr lang="en-US" b="0" dirty="0"/>
              <a:t>for fewer trips</a:t>
            </a:r>
          </a:p>
          <a:p>
            <a:pPr marL="285750" lvl="2" indent="-285750" algn="l">
              <a:buFont typeface="Courier New" panose="02070309020205020404" pitchFamily="49" charset="0"/>
              <a:buChar char="o"/>
            </a:pPr>
            <a:r>
              <a:rPr lang="en-US" b="0" dirty="0"/>
              <a:t>training lorry drivers to drive more </a:t>
            </a:r>
            <a:r>
              <a:rPr lang="en-US" dirty="0"/>
              <a:t>efficiently</a:t>
            </a:r>
          </a:p>
          <a:p>
            <a:pPr marL="285750" lvl="2" indent="-285750" algn="l">
              <a:buFont typeface="Courier New" panose="02070309020205020404" pitchFamily="49" charset="0"/>
              <a:buChar char="o"/>
            </a:pPr>
            <a:r>
              <a:rPr lang="en-US" b="0" dirty="0"/>
              <a:t>making sure new trucks are as efficient as possibl</a:t>
            </a:r>
            <a:r>
              <a:rPr lang="en-US" dirty="0"/>
              <a:t>e.</a:t>
            </a:r>
            <a:endParaRPr lang="en-US" b="0" dirty="0"/>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Sources</a:t>
            </a:r>
            <a:endParaRPr lang="en-GB" b="0" dirty="0">
              <a:effectLst/>
            </a:endParaRPr>
          </a:p>
          <a:p>
            <a:pPr rtl="0" fontAlgn="base"/>
            <a:r>
              <a:rPr lang="en-GB" sz="1600" b="0" i="0" u="none" strike="noStrike" kern="1200" dirty="0">
                <a:solidFill>
                  <a:schemeClr val="tx1"/>
                </a:solidFill>
                <a:effectLst/>
                <a:latin typeface="+mn-lt"/>
                <a:ea typeface="+mn-ea"/>
                <a:cs typeface="+mn-cs"/>
              </a:rPr>
              <a:t>*Average UK Male height: Moody, Alison, ‘Adult anthropometric measures, overweight and obesity’: web.archive.org/web/20160702012345/http://www.hscic.gov.uk/catalogue/PUB13218/HSE2012-Ch10-Adult-BMI.pdf</a:t>
            </a:r>
            <a:endParaRPr lang="en-GB" sz="1800" b="0" i="0" u="none" strike="noStrike" kern="1200" dirty="0">
              <a:solidFill>
                <a:schemeClr val="tx1"/>
              </a:solidFill>
              <a:effectLst/>
              <a:latin typeface="+mn-lt"/>
              <a:ea typeface="+mn-ea"/>
              <a:cs typeface="+mn-cs"/>
            </a:endParaRPr>
          </a:p>
          <a:p>
            <a:pPr rtl="0"/>
            <a:endParaRPr lang="en-GB" sz="18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10</a:t>
            </a:fld>
            <a:endParaRPr lang="en-US"/>
          </a:p>
        </p:txBody>
      </p:sp>
    </p:spTree>
    <p:extLst>
      <p:ext uri="{BB962C8B-B14F-4D97-AF65-F5344CB8AC3E}">
        <p14:creationId xmlns:p14="http://schemas.microsoft.com/office/powerpoint/2010/main" val="1524177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2 – </a:t>
            </a:r>
            <a:r>
              <a:rPr lang="en-NZ" sz="1600" b="1" i="0" u="none" strike="noStrike" kern="1200" dirty="0">
                <a:solidFill>
                  <a:schemeClr val="tx1"/>
                </a:solidFill>
                <a:effectLst/>
                <a:latin typeface="Arial"/>
                <a:ea typeface="+mn-ea"/>
                <a:cs typeface="Arial"/>
              </a:rPr>
              <a:t>Discussion/matching</a:t>
            </a:r>
            <a:r>
              <a:rPr lang="en-NZ" b="1" dirty="0">
                <a:latin typeface="Arial"/>
                <a:cs typeface="Arial"/>
              </a:rPr>
              <a:t>:</a:t>
            </a:r>
            <a:r>
              <a:rPr lang="en-GB" sz="1600" b="1" i="0" u="none" strike="noStrike" kern="1200" dirty="0">
                <a:solidFill>
                  <a:schemeClr val="tx1"/>
                </a:solidFill>
                <a:effectLst/>
                <a:latin typeface="+mn-lt"/>
                <a:ea typeface="+mn-ea"/>
                <a:cs typeface="+mn-cs"/>
              </a:rPr>
              <a:t> </a:t>
            </a:r>
            <a:r>
              <a:rPr lang="en-NZ" b="1" dirty="0">
                <a:latin typeface="Arial"/>
                <a:cs typeface="Arial"/>
              </a:rPr>
              <a:t>How can we inspire people to enjoy healthy, fresh food? </a:t>
            </a:r>
          </a:p>
          <a:p>
            <a:pPr rtl="0"/>
            <a:endParaRPr lang="en-GB" sz="1600" b="1"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Explain that this activity will help students think more about the audience for their design. Show students the map of the UK. The dots mark Aldi’s 11 ‘Regional Distribution Centres’ (warehouses) where lorries collect produce to deliver to Aldi’s nearly 1000 stores across the country. </a:t>
            </a:r>
          </a:p>
          <a:p>
            <a:pPr rtl="0"/>
            <a:endParaRPr lang="en-GB" sz="1600" b="0"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Ask students where they think people might see their lorry? Who/what kind of people might see it? Take some ideas from the class, then click to reveal the five examples. Divide students into small groups and give each one of the personas to discuss.</a:t>
            </a:r>
          </a:p>
          <a:p>
            <a:pPr rtl="0"/>
            <a:endParaRPr lang="en-GB" b="0" dirty="0">
              <a:effectLst/>
            </a:endParaRP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What do they like about healthy food?</a:t>
            </a:r>
          </a:p>
          <a:p>
            <a:pPr marL="285750" indent="-285750" rtl="0" fontAlgn="base">
              <a:buFont typeface="Arial" panose="020B0604020202020204" pitchFamily="34" charset="0"/>
              <a:buChar char="•"/>
            </a:pPr>
            <a:r>
              <a:rPr lang="en-NZ" sz="1600" dirty="0"/>
              <a:t>What do they know about being sustainable?</a:t>
            </a:r>
          </a:p>
          <a:p>
            <a:pPr rtl="0"/>
            <a:r>
              <a:rPr lang="en-GB" b="0" dirty="0">
                <a:effectLst/>
              </a:rPr>
              <a:t/>
            </a:r>
            <a:br>
              <a:rPr lang="en-GB" b="0" dirty="0">
                <a:effectLst/>
              </a:rPr>
            </a:br>
            <a:r>
              <a:rPr lang="en-GB" sz="1600" b="0" i="0" u="none" strike="noStrike" kern="1200" dirty="0">
                <a:solidFill>
                  <a:schemeClr val="tx1"/>
                </a:solidFill>
                <a:effectLst/>
                <a:latin typeface="+mn-lt"/>
                <a:ea typeface="+mn-ea"/>
                <a:cs typeface="+mn-cs"/>
              </a:rPr>
              <a:t>Ask students to note down their answers and feedback to the class, explaining why their persona might enjoy healthy, sustainable food. Add any new words or ideas to the collective word bank on the board.</a:t>
            </a:r>
            <a:endParaRPr lang="en-GB" b="0" dirty="0">
              <a:effectLst/>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b="0" dirty="0">
                <a:effectLst/>
              </a:rPr>
              <a:t/>
            </a:r>
            <a:br>
              <a:rPr lang="en-GB" b="0" dirty="0">
                <a:effectLst/>
              </a:rPr>
            </a:br>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Provide students with printed copies of the </a:t>
            </a:r>
            <a:r>
              <a:rPr lang="en-GB" sz="1600" b="1" i="0" u="none" strike="noStrike" kern="1200" dirty="0">
                <a:solidFill>
                  <a:schemeClr val="tx1"/>
                </a:solidFill>
                <a:effectLst/>
                <a:latin typeface="+mn-lt"/>
                <a:ea typeface="+mn-ea"/>
                <a:cs typeface="+mn-cs"/>
              </a:rPr>
              <a:t>word bank on slide 18</a:t>
            </a:r>
            <a:r>
              <a:rPr lang="en-GB" sz="1600" b="0" i="0" u="none" strike="noStrike" kern="1200" dirty="0">
                <a:solidFill>
                  <a:schemeClr val="tx1"/>
                </a:solidFill>
                <a:effectLst/>
                <a:latin typeface="+mn-lt"/>
                <a:ea typeface="+mn-ea"/>
                <a:cs typeface="+mn-cs"/>
              </a:rPr>
              <a:t> to help develop their ideas. Choose one of the people to discuss as a class, or run as a matching exercise – asking students to match the following responses to the question ‘what do you like about fresh, healthy food?’ There isn’t necessarily a right or wrong answer for these – if students can justify their opinions – although they may find some responses seem best suited to certain people! U</a:t>
            </a:r>
          </a:p>
          <a:p>
            <a:pPr rtl="0"/>
            <a:endParaRPr lang="en-GB" sz="1600" b="0" i="0" u="none" strike="noStrike" kern="1200" dirty="0">
              <a:solidFill>
                <a:schemeClr val="tx1"/>
              </a:solidFill>
              <a:effectLst/>
              <a:latin typeface="+mn-lt"/>
              <a:ea typeface="+mn-ea"/>
              <a:cs typeface="+mn-cs"/>
            </a:endParaRPr>
          </a:p>
          <a:p>
            <a:pPr marL="342900" indent="-342900" rtl="0">
              <a:buAutoNum type="alphaUcParenR"/>
            </a:pPr>
            <a:r>
              <a:rPr lang="en-GB" sz="1600" b="0" i="0" u="none" strike="noStrike" kern="1200" dirty="0">
                <a:solidFill>
                  <a:schemeClr val="tx1"/>
                </a:solidFill>
                <a:effectLst/>
                <a:latin typeface="+mn-lt"/>
                <a:ea typeface="+mn-ea"/>
                <a:cs typeface="+mn-cs"/>
              </a:rPr>
              <a:t>I like locally grown, seasonal fruits and vegetables. </a:t>
            </a:r>
          </a:p>
          <a:p>
            <a:pPr marL="342900" indent="-342900" rtl="0">
              <a:buAutoNum type="alphaUcParenR"/>
            </a:pPr>
            <a:r>
              <a:rPr lang="en-GB" sz="1600" b="0" i="0" u="none" strike="noStrike" kern="1200" dirty="0">
                <a:solidFill>
                  <a:schemeClr val="tx1"/>
                </a:solidFill>
                <a:effectLst/>
                <a:latin typeface="+mn-lt"/>
                <a:ea typeface="+mn-ea"/>
                <a:cs typeface="+mn-cs"/>
              </a:rPr>
              <a:t>I like healthy food that’s quick to prepare for my family. </a:t>
            </a:r>
          </a:p>
          <a:p>
            <a:pPr marL="342900" indent="-342900" rtl="0">
              <a:buAutoNum type="alphaUcParenR"/>
            </a:pPr>
            <a:r>
              <a:rPr lang="en-GB" sz="1600" b="0" i="0" u="none" strike="noStrike" kern="1200" dirty="0">
                <a:solidFill>
                  <a:schemeClr val="tx1"/>
                </a:solidFill>
                <a:effectLst/>
                <a:latin typeface="+mn-lt"/>
                <a:ea typeface="+mn-ea"/>
                <a:cs typeface="+mn-cs"/>
              </a:rPr>
              <a:t>I like healthy foods that help me stay strong and perform at my best.</a:t>
            </a:r>
          </a:p>
          <a:p>
            <a:pPr marL="342900" indent="-342900" rtl="0">
              <a:buAutoNum type="alphaUcParenR"/>
            </a:pPr>
            <a:r>
              <a:rPr lang="en-GB" sz="1600" b="0" i="0" u="none" strike="noStrike" kern="1200" dirty="0">
                <a:solidFill>
                  <a:schemeClr val="tx1"/>
                </a:solidFill>
                <a:effectLst/>
                <a:latin typeface="+mn-lt"/>
                <a:ea typeface="+mn-ea"/>
                <a:cs typeface="+mn-cs"/>
              </a:rPr>
              <a:t>I like healthy foods I can take with me on long drives.</a:t>
            </a:r>
          </a:p>
          <a:p>
            <a:pPr marL="342900" indent="-342900" rtl="0">
              <a:buAutoNum type="alphaUcParenR"/>
            </a:pPr>
            <a:r>
              <a:rPr lang="en-GB" sz="1600" b="0" i="0" u="none" strike="noStrike" kern="1200" dirty="0">
                <a:solidFill>
                  <a:schemeClr val="tx1"/>
                </a:solidFill>
                <a:effectLst/>
                <a:latin typeface="+mn-lt"/>
                <a:ea typeface="+mn-ea"/>
                <a:cs typeface="+mn-cs"/>
              </a:rPr>
              <a:t>I like healthy foods I can share with my friends.</a:t>
            </a:r>
          </a:p>
          <a:p>
            <a:pPr marL="342900" indent="-342900" rtl="0">
              <a:buAutoNum type="alphaUcParenR"/>
            </a:pPr>
            <a:endParaRPr lang="en-GB" b="0" dirty="0">
              <a:effectLst/>
            </a:endParaRPr>
          </a:p>
          <a:p>
            <a:pPr rtl="0"/>
            <a:r>
              <a:rPr lang="en-GB" sz="1600" b="1" i="0" u="none" strike="noStrike" kern="1200" dirty="0">
                <a:solidFill>
                  <a:schemeClr val="tx1"/>
                </a:solidFill>
                <a:effectLst/>
                <a:latin typeface="+mn-lt"/>
                <a:ea typeface="+mn-ea"/>
                <a:cs typeface="+mn-cs"/>
              </a:rPr>
              <a:t>Challenge: </a:t>
            </a:r>
            <a:r>
              <a:rPr lang="en-GB" sz="1600" b="0" i="0" u="none" strike="noStrike" kern="1200" dirty="0">
                <a:solidFill>
                  <a:schemeClr val="tx1"/>
                </a:solidFill>
                <a:effectLst/>
                <a:latin typeface="+mn-lt"/>
                <a:ea typeface="+mn-ea"/>
                <a:cs typeface="+mn-cs"/>
              </a:rPr>
              <a:t>Encourage students to pick two people to compare and contrast. Encourage them to find about their age, job, location, possible other interests/factors (e.g. hobbies, the environment, religion/culture, dietary requirements etc.) in their answers, if they can, or imagine what they might be like if they can’t find out about them. Give students an additional question to start discussing: How could your design combine what different people think is great about healthy, fresh food to celebrate it together?</a:t>
            </a:r>
            <a:endParaRPr lang="en-GB" b="0" dirty="0">
              <a:effectLst/>
            </a:endParaRP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Extension</a:t>
            </a:r>
            <a:endParaRPr lang="en-GB" b="0" dirty="0">
              <a:effectLst/>
            </a:endParaRPr>
          </a:p>
          <a:p>
            <a:pPr rtl="0"/>
            <a:r>
              <a:rPr lang="en-GB" sz="1600" b="0" i="0" u="none" strike="noStrike" kern="1200" dirty="0">
                <a:solidFill>
                  <a:schemeClr val="tx1"/>
                </a:solidFill>
                <a:effectLst/>
                <a:latin typeface="+mn-lt"/>
                <a:ea typeface="+mn-ea"/>
                <a:cs typeface="+mn-cs"/>
              </a:rPr>
              <a:t>Students may want to extend their background research. Ask students to create an informal survey for parents, teachers or their peers, and/or complete additional independent research to further explore the target audience for the lorry, and understand the motivations and attitudes of that audience and what might inspire them to enjoy healthy, sustainable food.</a:t>
            </a: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Further information</a:t>
            </a:r>
            <a:endParaRPr lang="en-GB" b="0" dirty="0">
              <a:effectLst/>
            </a:endParaRPr>
          </a:p>
          <a:p>
            <a:pPr rtl="0"/>
            <a:r>
              <a:rPr lang="en-GB" sz="1600" b="0" i="0" u="none" strike="noStrike" kern="1200" dirty="0">
                <a:solidFill>
                  <a:schemeClr val="tx1"/>
                </a:solidFill>
                <a:effectLst/>
                <a:latin typeface="+mn-lt"/>
                <a:ea typeface="+mn-ea"/>
                <a:cs typeface="+mn-cs"/>
              </a:rPr>
              <a:t>You can find out more information about Sally and Danielle on the following links.</a:t>
            </a:r>
            <a:endParaRPr lang="en-GB" b="0" dirty="0">
              <a:effectLst/>
            </a:endParaRPr>
          </a:p>
          <a:p>
            <a:pPr rtl="0" fontAlgn="base"/>
            <a:r>
              <a:rPr lang="en-GB" sz="1600" b="0" i="0" u="none" strike="noStrike" kern="1200" dirty="0">
                <a:solidFill>
                  <a:schemeClr val="tx1"/>
                </a:solidFill>
                <a:effectLst/>
                <a:latin typeface="+mn-lt"/>
                <a:ea typeface="+mn-ea"/>
                <a:cs typeface="+mn-cs"/>
              </a:rPr>
              <a:t>Sally Hall, dairy farmer: </a:t>
            </a:r>
            <a:r>
              <a:rPr lang="en-GB" sz="1600" b="0" i="0" u="sng" strike="noStrike" kern="1200" dirty="0" err="1">
                <a:solidFill>
                  <a:schemeClr val="tx1"/>
                </a:solidFill>
                <a:effectLst/>
                <a:latin typeface="+mn-lt"/>
                <a:ea typeface="+mn-ea"/>
                <a:cs typeface="+mn-cs"/>
              </a:rPr>
              <a:t>aldi.co.uk</a:t>
            </a:r>
            <a:r>
              <a:rPr lang="en-GB" sz="1600" b="0" i="0" u="sng" strike="noStrike" kern="1200" dirty="0">
                <a:solidFill>
                  <a:schemeClr val="tx1"/>
                </a:solidFill>
                <a:effectLst/>
                <a:latin typeface="+mn-lt"/>
                <a:ea typeface="+mn-ea"/>
                <a:cs typeface="+mn-cs"/>
              </a:rPr>
              <a:t>/grocery/meet-our-suppliers/</a:t>
            </a:r>
            <a:r>
              <a:rPr lang="en-GB" sz="1600" b="0" i="0" u="sng" strike="noStrike" kern="1200" dirty="0" err="1">
                <a:solidFill>
                  <a:schemeClr val="tx1"/>
                </a:solidFill>
                <a:effectLst/>
                <a:latin typeface="+mn-lt"/>
                <a:ea typeface="+mn-ea"/>
                <a:cs typeface="+mn-cs"/>
              </a:rPr>
              <a:t>british</a:t>
            </a:r>
            <a:r>
              <a:rPr lang="en-GB" sz="1600" b="0" i="0" u="sng" strike="noStrike" kern="1200" dirty="0">
                <a:solidFill>
                  <a:schemeClr val="tx1"/>
                </a:solidFill>
                <a:effectLst/>
                <a:latin typeface="+mn-lt"/>
                <a:ea typeface="+mn-ea"/>
                <a:cs typeface="+mn-cs"/>
              </a:rPr>
              <a:t>-milk </a:t>
            </a:r>
          </a:p>
          <a:p>
            <a:pPr rtl="0" fontAlgn="base"/>
            <a:r>
              <a:rPr lang="en-GB" sz="1600" b="0" i="0" u="none" strike="noStrike" kern="1200" dirty="0">
                <a:solidFill>
                  <a:schemeClr val="tx1"/>
                </a:solidFill>
                <a:effectLst/>
                <a:latin typeface="+mn-lt"/>
                <a:ea typeface="+mn-ea"/>
                <a:cs typeface="+mn-cs"/>
              </a:rPr>
              <a:t>Danielle, Aldi HGV driver: </a:t>
            </a:r>
            <a:r>
              <a:rPr lang="en-GB" sz="1600" b="0" i="0" u="sng" strike="noStrike" kern="1200" dirty="0">
                <a:solidFill>
                  <a:schemeClr val="tx1"/>
                </a:solidFill>
                <a:effectLst/>
                <a:latin typeface="+mn-lt"/>
                <a:ea typeface="+mn-ea"/>
                <a:cs typeface="+mn-cs"/>
                <a:hlinkClick r:id="rId3"/>
              </a:rPr>
              <a:t>aldirecruitment.co.uk/warehouse-transport/transport</a:t>
            </a:r>
            <a:endParaRPr lang="en-GB" sz="1600" b="0" i="0" u="none" strike="noStrike" kern="1200" dirty="0">
              <a:solidFill>
                <a:schemeClr val="tx1"/>
              </a:solidFill>
              <a:effectLst/>
              <a:latin typeface="+mn-lt"/>
              <a:ea typeface="+mn-ea"/>
              <a:cs typeface="+mn-cs"/>
            </a:endParaRPr>
          </a:p>
          <a:p>
            <a:pPr rtl="0"/>
            <a:endParaRPr lang="en-GB" sz="16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11</a:t>
            </a:fld>
            <a:endParaRPr lang="en-US"/>
          </a:p>
        </p:txBody>
      </p:sp>
    </p:spTree>
    <p:extLst>
      <p:ext uri="{BB962C8B-B14F-4D97-AF65-F5344CB8AC3E}">
        <p14:creationId xmlns:p14="http://schemas.microsoft.com/office/powerpoint/2010/main" val="71525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2 – Pair and share: </a:t>
            </a:r>
            <a:r>
              <a:rPr lang="en-NZ" b="1" dirty="0">
                <a:latin typeface="Arial"/>
                <a:cs typeface="Arial"/>
              </a:rPr>
              <a:t>How can we inspire people to enjoy healthy, fresh food</a:t>
            </a:r>
            <a:r>
              <a:rPr lang="en-GB" sz="1600" b="1" i="0" u="none" strike="noStrike" kern="1200" dirty="0">
                <a:solidFill>
                  <a:schemeClr val="tx1"/>
                </a:solidFill>
                <a:effectLst/>
                <a:latin typeface="+mn-lt"/>
                <a:ea typeface="+mn-ea"/>
                <a:cs typeface="+mn-cs"/>
              </a:rPr>
              <a:t>?</a:t>
            </a:r>
          </a:p>
          <a:p>
            <a:pPr rtl="0"/>
            <a:endParaRPr lang="en-GB" sz="1600" b="0" i="0" u="none" strike="noStrike" kern="1200" dirty="0">
              <a:solidFill>
                <a:schemeClr val="tx1"/>
              </a:solidFill>
              <a:effectLst/>
              <a:latin typeface="+mn-lt"/>
              <a:ea typeface="+mn-ea"/>
              <a:cs typeface="+mn-cs"/>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Take some suggestions from the class on what it means to be ‘inspired’ to do something. Then ask students to pair and share to </a:t>
            </a:r>
            <a:r>
              <a:rPr lang="en-NZ" sz="1600" b="0" i="0" u="none" strike="noStrike" kern="1200" dirty="0">
                <a:solidFill>
                  <a:schemeClr val="tx1"/>
                </a:solidFill>
                <a:effectLst/>
                <a:latin typeface="+mn-lt"/>
                <a:ea typeface="+mn-ea"/>
                <a:cs typeface="+mn-cs"/>
              </a:rPr>
              <a:t>start thinking about their designs: w</a:t>
            </a:r>
            <a:r>
              <a:rPr lang="en-NZ" sz="1600" dirty="0"/>
              <a:t>hat do they </a:t>
            </a:r>
            <a:r>
              <a:rPr lang="en-NZ" sz="1600" i="0" dirty="0"/>
              <a:t>want</a:t>
            </a:r>
            <a:r>
              <a:rPr lang="en-NZ" sz="1600" dirty="0"/>
              <a:t> people to do when they see it? How will the design inspire them to want to do this? How will it make them feel like they </a:t>
            </a:r>
            <a:r>
              <a:rPr lang="en-NZ" sz="1600" i="0" dirty="0"/>
              <a:t>can</a:t>
            </a:r>
            <a:r>
              <a:rPr lang="en-NZ" sz="1600" dirty="0"/>
              <a:t> do it?</a:t>
            </a:r>
            <a:endParaRPr lang="en-GB" sz="1600" b="0" i="0" u="none" strike="noStrike" kern="1200" dirty="0">
              <a:solidFill>
                <a:schemeClr val="tx1"/>
              </a:solidFill>
              <a:effectLst/>
              <a:latin typeface="+mn-lt"/>
              <a:ea typeface="+mn-ea"/>
              <a:cs typeface="+mn-cs"/>
            </a:endParaRPr>
          </a:p>
          <a:p>
            <a:pPr rtl="0"/>
            <a:r>
              <a:rPr lang="en-GB" dirty="0"/>
              <a:t/>
            </a:r>
            <a:br>
              <a:rPr lang="en-GB" dirty="0"/>
            </a:br>
            <a:r>
              <a:rPr lang="en-GB" b="1" dirty="0"/>
              <a:t>Additional</a:t>
            </a:r>
            <a:r>
              <a:rPr lang="en-GB" dirty="0"/>
              <a:t> </a:t>
            </a:r>
            <a:r>
              <a:rPr lang="en-GB" b="1" dirty="0"/>
              <a:t>activity</a:t>
            </a:r>
          </a:p>
          <a:p>
            <a:pPr rtl="0"/>
            <a:r>
              <a:rPr lang="en-GB" sz="1600" b="0" i="0" u="none" strike="noStrike" kern="1200" dirty="0">
                <a:solidFill>
                  <a:schemeClr val="tx1"/>
                </a:solidFill>
                <a:effectLst/>
                <a:latin typeface="+mn-lt"/>
                <a:ea typeface="+mn-ea"/>
                <a:cs typeface="+mn-cs"/>
              </a:rPr>
              <a:t>Ask students to divide a page into two columns, labelling one ‘Want’ and the other ‘How’. They should fill in the columns with things they want with design to inspire people to do, think or feel and then give examples of how they could achieve it. Their ideas don’t all have to be practical at this stage – ask them to dream big and hone their ideas down later.</a:t>
            </a:r>
          </a:p>
          <a:p>
            <a:pPr rtl="0"/>
            <a:r>
              <a:rPr lang="en-GB" b="0" dirty="0">
                <a:effectLst/>
              </a:rPr>
              <a:t/>
            </a:r>
            <a:br>
              <a:rPr lang="en-GB" b="0" dirty="0">
                <a:effectLst/>
              </a:rPr>
            </a:br>
            <a:r>
              <a:rPr lang="en-GB" sz="1600" b="0" i="0" u="none" strike="noStrike" kern="1200" dirty="0">
                <a:solidFill>
                  <a:schemeClr val="tx1"/>
                </a:solidFill>
                <a:effectLst/>
                <a:latin typeface="+mn-lt"/>
                <a:ea typeface="+mn-ea"/>
                <a:cs typeface="+mn-cs"/>
              </a:rPr>
              <a:t>Prompt students to think about:</a:t>
            </a:r>
            <a:endParaRPr lang="en-GB" b="0" dirty="0">
              <a:effectLst/>
            </a:endParaRPr>
          </a:p>
          <a:p>
            <a:pPr rtl="0" fontAlgn="base"/>
            <a:r>
              <a:rPr lang="en-GB" sz="1600" b="0" i="0" u="none" strike="noStrike" kern="1200" dirty="0">
                <a:solidFill>
                  <a:schemeClr val="tx1"/>
                </a:solidFill>
                <a:effectLst/>
                <a:latin typeface="+mn-lt"/>
                <a:ea typeface="+mn-ea"/>
                <a:cs typeface="+mn-cs"/>
              </a:rPr>
              <a:t>What do you want people to do, think and feel? E.g. Enjoy more fruits and vegetables, think about trying more plant-based foods, feel excited by healthy food, think about sustainable options etc.</a:t>
            </a:r>
          </a:p>
          <a:p>
            <a:pPr rtl="0" fontAlgn="base"/>
            <a:r>
              <a:rPr lang="en-GB" sz="1600" b="0" i="0" u="none" strike="noStrike" kern="1200" dirty="0">
                <a:solidFill>
                  <a:schemeClr val="tx1"/>
                </a:solidFill>
                <a:effectLst/>
                <a:latin typeface="+mn-lt"/>
                <a:ea typeface="+mn-ea"/>
                <a:cs typeface="+mn-cs"/>
              </a:rPr>
              <a:t>How will you inspire them and make them feel like they can do it? E.g. How can your design help people feel positive and excited? How can you make healthy, sustainable food feel fun and/or easy?</a:t>
            </a:r>
          </a:p>
          <a:p>
            <a:pPr rtl="0" fontAlgn="base"/>
            <a:r>
              <a:rPr lang="en-GB" sz="1600" b="0" i="0" u="none" strike="noStrike" kern="1200" dirty="0">
                <a:solidFill>
                  <a:schemeClr val="tx1"/>
                </a:solidFill>
                <a:effectLst/>
                <a:latin typeface="+mn-lt"/>
                <a:ea typeface="+mn-ea"/>
                <a:cs typeface="+mn-cs"/>
              </a:rPr>
              <a:t>How will this lead to them enjoying healthy, sustainable food?</a:t>
            </a: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Support:</a:t>
            </a:r>
            <a:r>
              <a:rPr lang="en-GB" sz="1600" b="0" i="0" u="none" strike="noStrike" kern="1200" dirty="0">
                <a:solidFill>
                  <a:schemeClr val="tx1"/>
                </a:solidFill>
                <a:effectLst/>
                <a:latin typeface="+mn-lt"/>
                <a:ea typeface="+mn-ea"/>
                <a:cs typeface="+mn-cs"/>
              </a:rPr>
              <a:t> Choose some words from the collective word bank (see slide 18) to prompt their ideas. Think about the athletes mentioned on the previous slide – what healthy, sustainable food might they eat to perform at their medal winning best? How could they capture this in their design?</a:t>
            </a:r>
            <a:endParaRPr lang="en-GB" sz="1600" b="1" i="0" u="none" strike="noStrike" kern="1200" dirty="0">
              <a:solidFill>
                <a:schemeClr val="tx1"/>
              </a:solidFill>
              <a:effectLst/>
              <a:latin typeface="+mn-lt"/>
              <a:ea typeface="+mn-ea"/>
              <a:cs typeface="+mn-cs"/>
            </a:endParaRPr>
          </a:p>
          <a:p>
            <a:pPr rtl="0"/>
            <a:endParaRPr lang="en-GB" sz="1600" b="0" i="0" u="none" strike="noStrike" kern="1200" dirty="0">
              <a:solidFill>
                <a:schemeClr val="tx1"/>
              </a:solidFill>
              <a:effectLst/>
              <a:latin typeface="+mn-lt"/>
              <a:ea typeface="+mn-ea"/>
              <a:cs typeface="+mn-cs"/>
            </a:endParaRPr>
          </a:p>
          <a:p>
            <a:pPr rtl="0"/>
            <a:r>
              <a:rPr lang="en-GB" sz="1600" b="1" i="0" u="none" strike="noStrike" kern="1200" dirty="0">
                <a:solidFill>
                  <a:schemeClr val="tx1"/>
                </a:solidFill>
                <a:effectLst/>
                <a:latin typeface="+mn-lt"/>
                <a:ea typeface="+mn-ea"/>
                <a:cs typeface="+mn-cs"/>
              </a:rPr>
              <a:t>Challenge:</a:t>
            </a:r>
            <a:r>
              <a:rPr lang="en-GB" sz="1600" b="0" i="0" u="none" strike="noStrike" kern="1200" dirty="0">
                <a:solidFill>
                  <a:schemeClr val="tx1"/>
                </a:solidFill>
                <a:effectLst/>
                <a:latin typeface="+mn-lt"/>
                <a:ea typeface="+mn-ea"/>
                <a:cs typeface="+mn-cs"/>
              </a:rPr>
              <a:t> Encourage students to reflect on their prior learning about healthy foods to inform the discussion. What key information might people need to know about healthy, sustainable food? What foods do we need as part of a balanced diet? How can students share this information in a way that celebrates what’s great about healthy, sustainable food? (E.g. A healthy diets needs a balance of carbohydrates, fruits and vegetables, protein, dairy/substitutes, and oils/spreads – but we can achieve this balance by exploring a huge variety of different foods. Eating a more balanced diet can encourage us to try new things.)</a:t>
            </a:r>
          </a:p>
          <a:p>
            <a:pPr rtl="0"/>
            <a:endParaRPr lang="en-GB" sz="1600" b="0" i="0" u="none" strike="noStrike" kern="1200" dirty="0">
              <a:solidFill>
                <a:schemeClr val="tx1"/>
              </a:solidFill>
              <a:effectLst/>
              <a:latin typeface="+mn-lt"/>
              <a:ea typeface="+mn-ea"/>
              <a:cs typeface="+mn-cs"/>
            </a:endParaRPr>
          </a:p>
          <a:p>
            <a:pPr rtl="0"/>
            <a:endParaRPr lang="en-GB" sz="16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12</a:t>
            </a:fld>
            <a:endParaRPr lang="en-US"/>
          </a:p>
        </p:txBody>
      </p:sp>
    </p:spTree>
    <p:extLst>
      <p:ext uri="{BB962C8B-B14F-4D97-AF65-F5344CB8AC3E}">
        <p14:creationId xmlns:p14="http://schemas.microsoft.com/office/powerpoint/2010/main" val="256405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2 – Pair and share (challenge): How can the Olympic and Paralympic Games be used to inspire people </a:t>
            </a:r>
            <a:r>
              <a:rPr lang="en-NZ" b="1" dirty="0">
                <a:latin typeface="Arial"/>
                <a:cs typeface="Arial"/>
              </a:rPr>
              <a:t>to enjoy healthy, fresh food</a:t>
            </a:r>
            <a:r>
              <a:rPr lang="en-GB" sz="1600" b="1" i="0" u="none" strike="noStrike" kern="1200" dirty="0">
                <a:solidFill>
                  <a:schemeClr val="tx1"/>
                </a:solidFill>
                <a:effectLst/>
                <a:latin typeface="+mn-lt"/>
                <a:ea typeface="+mn-ea"/>
                <a:cs typeface="+mn-cs"/>
              </a:rPr>
              <a:t>?</a:t>
            </a:r>
          </a:p>
          <a:p>
            <a:pPr rtl="0"/>
            <a:endParaRPr lang="en-GB" sz="1600" b="0" i="0" u="none" strike="noStrike" kern="1200" dirty="0">
              <a:solidFill>
                <a:schemeClr val="tx1"/>
              </a:solidFill>
              <a:effectLst/>
              <a:latin typeface="+mn-lt"/>
              <a:ea typeface="+mn-ea"/>
              <a:cs typeface="+mn-cs"/>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The winning lorries will hit the roads in the run up to Paris 2024. </a:t>
            </a:r>
            <a:r>
              <a:rPr lang="en-GB" sz="1600" dirty="0"/>
              <a:t>Ask pairs/small groups to discuss why people might find the Olympic and Paralympic Games inspiring. </a:t>
            </a:r>
            <a:r>
              <a:rPr lang="en-GB" sz="1600" b="0" i="0" u="none" strike="noStrike" kern="1200" dirty="0">
                <a:solidFill>
                  <a:schemeClr val="tx1"/>
                </a:solidFill>
                <a:effectLst/>
                <a:latin typeface="+mn-lt"/>
                <a:ea typeface="+mn-ea"/>
                <a:cs typeface="+mn-cs"/>
              </a:rPr>
              <a:t>How could students use Team GB or </a:t>
            </a:r>
            <a:r>
              <a:rPr lang="en-GB" sz="1600" b="0" i="0" u="none" strike="noStrike" kern="1200" dirty="0" err="1">
                <a:solidFill>
                  <a:schemeClr val="tx1"/>
                </a:solidFill>
                <a:effectLst/>
                <a:latin typeface="+mn-lt"/>
                <a:ea typeface="+mn-ea"/>
                <a:cs typeface="+mn-cs"/>
              </a:rPr>
              <a:t>ParalympicsGB</a:t>
            </a:r>
            <a:r>
              <a:rPr lang="en-GB" sz="1600" b="0" i="0" u="none" strike="noStrike" kern="1200" dirty="0">
                <a:solidFill>
                  <a:schemeClr val="tx1"/>
                </a:solidFill>
                <a:effectLst/>
                <a:latin typeface="+mn-lt"/>
                <a:ea typeface="+mn-ea"/>
                <a:cs typeface="+mn-cs"/>
              </a:rPr>
              <a:t> inspiration in the designs?</a:t>
            </a:r>
            <a:endParaRPr lang="en-GB" sz="1600"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1" dirty="0"/>
              <a:t>Athlete examples – click to display: </a:t>
            </a:r>
          </a:p>
          <a:p>
            <a:pPr>
              <a:defRPr/>
            </a:pPr>
            <a:r>
              <a:rPr lang="en-GB" sz="1600" dirty="0"/>
              <a:t>Emily Campbell, Olympic silver medal in weightlifting: </a:t>
            </a:r>
            <a:r>
              <a:rPr lang="en-GB" sz="1600" b="0" i="0" u="none" strike="noStrike" kern="1200" dirty="0">
                <a:solidFill>
                  <a:schemeClr val="tx1"/>
                </a:solidFill>
                <a:effectLst/>
                <a:latin typeface="+mn-lt"/>
                <a:ea typeface="+mn-ea"/>
                <a:cs typeface="+mn-cs"/>
                <a:hlinkClick r:id="rId3"/>
              </a:rPr>
              <a:t>https://www.youtube.com/watch?v=WXGpSH9eo0k</a:t>
            </a:r>
            <a:r>
              <a:rPr lang="en-GB" dirty="0"/>
              <a:t> </a:t>
            </a:r>
            <a:endParaRPr lang="en-GB" sz="1600" b="0" i="0" u="none" strike="noStrike" kern="1200" dirty="0">
              <a:solidFill>
                <a:schemeClr val="tx1"/>
              </a:solidFill>
              <a:effectLst/>
              <a:latin typeface="+mn-lt"/>
              <a:ea typeface="Calibri"/>
              <a:cs typeface="Calibri"/>
            </a:endParaRPr>
          </a:p>
          <a:p>
            <a:pPr marL="285750" marR="0" lvl="0" indent="-285750" algn="l" defTabSz="12192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At the Tokyo 2020 Olympic Games, weightlifter Emily Campbell, who we met in the film, won Team GB’s first weightlifting medal in 37 years – becoming only the sixth person in history to do so. Her medal winning lifts had a combined weighed 161kg, which is about the same as a bottlenose dolphin!</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dirty="0"/>
          </a:p>
          <a:p>
            <a:pPr>
              <a:defRPr/>
            </a:pPr>
            <a:r>
              <a:rPr lang="en-GB" dirty="0"/>
              <a:t>Chris </a:t>
            </a:r>
            <a:r>
              <a:rPr lang="en-GB" dirty="0" err="1"/>
              <a:t>Skelley</a:t>
            </a:r>
            <a:r>
              <a:rPr lang="en-GB" dirty="0"/>
              <a:t>, Paralympic gold medal in judo: </a:t>
            </a:r>
            <a:r>
              <a:rPr lang="en-GB" dirty="0">
                <a:hlinkClick r:id="rId4"/>
              </a:rPr>
              <a:t>https://www.youtube.com/watch?v=F4kvDz1ys9A</a:t>
            </a:r>
            <a:endParaRPr lang="en-US" dirty="0"/>
          </a:p>
          <a:p>
            <a:pPr marL="285750" indent="-285750">
              <a:buFont typeface="Arial,Sans-Serif"/>
              <a:buChar char="•"/>
              <a:defRPr/>
            </a:pPr>
            <a:r>
              <a:rPr lang="en-GB" dirty="0"/>
              <a:t>At the age of 17, Chris </a:t>
            </a:r>
            <a:r>
              <a:rPr lang="en-GB" dirty="0" err="1"/>
              <a:t>Skelley</a:t>
            </a:r>
            <a:r>
              <a:rPr lang="en-GB" dirty="0"/>
              <a:t>, who we also met in the film, had to stop training to become a mechanic, because he was losing his eyesight. To help him get through this difficult time, he threw himself into his Judo practice. He came 5th at the Rio 2016 Paralympic Games but then went on to win a gold medal at Tokyo 2020!</a:t>
            </a:r>
          </a:p>
          <a:p>
            <a:pPr>
              <a:defRPr/>
            </a:pPr>
            <a:endParaRPr lang="en-GB" sz="1600" dirty="0">
              <a:ea typeface="Calibri"/>
              <a:cs typeface="Calibri"/>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dirty="0"/>
              <a:t>People have a strong reaction when they see people reaching achievements like this. How could you capture or use this in your design? </a:t>
            </a:r>
            <a:r>
              <a:rPr lang="en-GB" dirty="0"/>
              <a:t>In the competition film both athletes talk about being fuelled by eating great, healthy food! What foods did they mention? How could you show that great food powers great performances?</a:t>
            </a:r>
            <a:endParaRPr lang="en-GB" sz="1600" b="0" dirty="0"/>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b="0" dirty="0"/>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1" dirty="0"/>
              <a:t>Paris 2024 examples: </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dirty="0"/>
              <a:t>The organisers of the Paris 2024 Olympic and Paralympic Games have ambitious sustainability plans. They are aiming to cut the carbon footprint of the games in half, compared to previous years, and will be offsetting unavoidable carbon emissions to make the event carbon neutral. They have also committed to offering athletes and visitors more healthy, sustainable food options, including more plant-based meals and 80% local, French produce, as well as cutting single use plastic waste in half.</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1" dirty="0"/>
              <a:t>Add support: </a:t>
            </a:r>
            <a:r>
              <a:rPr lang="en-GB" sz="1600" b="0" dirty="0"/>
              <a:t>Focus on the first question and discuss why the athlete examples are inspiring in more detail as a class.</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b="0" dirty="0"/>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1" dirty="0"/>
              <a:t>Extension/Add challenge: </a:t>
            </a:r>
            <a:r>
              <a:rPr lang="en-GB" sz="1600" b="0" dirty="0"/>
              <a:t>Invite students to investigate Paris 2024’s sustainability plan further. How could they incorporate this into their design?</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dirty="0"/>
              <a:t>https://www.paris2024.org/</a:t>
            </a:r>
            <a:r>
              <a:rPr lang="en-GB" sz="1600" b="0" dirty="0" err="1"/>
              <a:t>en</a:t>
            </a:r>
            <a:r>
              <a:rPr lang="en-GB" sz="1600" b="0" dirty="0"/>
              <a:t>/delivering-carbon-neutral-games/</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dirty="0"/>
              <a:t>https://www.paris2024.org/</a:t>
            </a:r>
            <a:r>
              <a:rPr lang="en-GB" sz="1600" b="0" dirty="0" err="1"/>
              <a:t>en</a:t>
            </a:r>
            <a:r>
              <a:rPr lang="en-GB" sz="1600" b="0" dirty="0"/>
              <a:t>/food-vision/ </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b="0" dirty="0"/>
          </a:p>
          <a:p>
            <a:pPr rtl="0"/>
            <a:endParaRPr lang="en-GB" sz="16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13</a:t>
            </a:fld>
            <a:endParaRPr lang="en-US"/>
          </a:p>
        </p:txBody>
      </p:sp>
    </p:spTree>
    <p:extLst>
      <p:ext uri="{BB962C8B-B14F-4D97-AF65-F5344CB8AC3E}">
        <p14:creationId xmlns:p14="http://schemas.microsoft.com/office/powerpoint/2010/main" val="2660529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Activity 3 – Introduction and example designs: </a:t>
            </a:r>
            <a:r>
              <a:rPr lang="en-NZ" b="1" dirty="0">
                <a:latin typeface="Arial"/>
                <a:cs typeface="Arial"/>
              </a:rPr>
              <a:t>How can we create an eye-catching design? </a:t>
            </a:r>
          </a:p>
          <a:p>
            <a:pPr algn="l" rtl="0" fontAlgn="base"/>
            <a:r>
              <a:rPr lang="en-GB" b="0" i="0" u="none" strike="noStrike" dirty="0">
                <a:solidFill>
                  <a:srgbClr val="000000"/>
                </a:solidFill>
                <a:effectLst/>
                <a:latin typeface="Calibri" panose="020F0502020204030204" pitchFamily="34" charset="0"/>
              </a:rPr>
              <a:t>These designs have been created to help young people start thinking about their designs and the different styles and approaches they might use.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What do you like about these designs?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Do you think they inspire people to enjoy healthy, sustainable food? Why/why not?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What other designs or styles might you want to use when creating your lorry design?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444444"/>
                </a:solidFill>
                <a:effectLst/>
                <a:latin typeface="Calibri" panose="020F0502020204030204" pitchFamily="34" charset="0"/>
              </a:rPr>
              <a:t>​</a:t>
            </a:r>
            <a:br>
              <a:rPr lang="en-US" b="0" i="0" dirty="0">
                <a:solidFill>
                  <a:srgbClr val="444444"/>
                </a:solidFill>
                <a:effectLst/>
                <a:latin typeface="Calibri" panose="020F0502020204030204" pitchFamily="34" charset="0"/>
              </a:rPr>
            </a:br>
            <a:r>
              <a:rPr lang="en-GB" b="0" i="0" u="none" strike="noStrike" dirty="0">
                <a:solidFill>
                  <a:srgbClr val="000000"/>
                </a:solidFill>
                <a:effectLst/>
                <a:latin typeface="Calibri" panose="020F0502020204030204" pitchFamily="34" charset="0"/>
              </a:rPr>
              <a:t>Across these questions, ask students to comment on the colour, layout, wording, range of approaches, and to explain their views. </a:t>
            </a:r>
            <a:r>
              <a:rPr lang="en-US" b="0" i="0" dirty="0">
                <a:solidFill>
                  <a:srgbClr val="000000"/>
                </a:solidFill>
                <a:effectLst/>
                <a:latin typeface="Calibri" panose="020F0502020204030204" pitchFamily="34" charset="0"/>
              </a:rPr>
              <a:t>​</a:t>
            </a:r>
            <a:r>
              <a:rPr lang="en-GB" b="0" i="0" u="none" strike="noStrike" dirty="0">
                <a:solidFill>
                  <a:srgbClr val="000000"/>
                </a:solidFill>
                <a:effectLst/>
                <a:latin typeface="Calibri" panose="020F0502020204030204" pitchFamily="34" charset="0"/>
              </a:rPr>
              <a:t>You may want to discuss additional sources of inspiration, including links to artists or designers that students have studied previously.</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a:t>
            </a:r>
            <a:br>
              <a:rPr lang="en-US" b="0" i="0" dirty="0">
                <a:solidFill>
                  <a:srgbClr val="444444"/>
                </a:solidFill>
                <a:effectLst/>
                <a:latin typeface="Calibri" panose="020F0502020204030204" pitchFamily="34" charset="0"/>
              </a:rPr>
            </a:br>
            <a:r>
              <a:rPr lang="en-GB" b="1" i="0" u="none" strike="noStrike" dirty="0">
                <a:solidFill>
                  <a:srgbClr val="000000"/>
                </a:solidFill>
                <a:effectLst/>
                <a:latin typeface="Calibri" panose="020F0502020204030204" pitchFamily="34" charset="0"/>
              </a:rPr>
              <a:t>Support: </a:t>
            </a:r>
            <a:r>
              <a:rPr lang="en-GB" b="0" i="0" u="none" strike="noStrike" dirty="0">
                <a:solidFill>
                  <a:srgbClr val="000000"/>
                </a:solidFill>
                <a:effectLst/>
                <a:latin typeface="Calibri" panose="020F0502020204030204" pitchFamily="34" charset="0"/>
              </a:rPr>
              <a:t>Make a note of key ideas that students may want to use in answer to the third question to use on the next activity.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Calibri" panose="020F0502020204030204" pitchFamily="34" charset="0"/>
              </a:rPr>
              <a:t>Challenge: </a:t>
            </a:r>
            <a:r>
              <a:rPr lang="en-GB" b="0" i="0" u="none" strike="noStrike" dirty="0">
                <a:solidFill>
                  <a:srgbClr val="000000"/>
                </a:solidFill>
                <a:effectLst/>
                <a:latin typeface="Calibri" panose="020F0502020204030204" pitchFamily="34" charset="0"/>
              </a:rPr>
              <a:t>Explore different approaches to healthy eating messaging. This </a:t>
            </a:r>
            <a:r>
              <a:rPr lang="en-GB" b="1" i="0" u="none" strike="noStrike" dirty="0">
                <a:solidFill>
                  <a:srgbClr val="000000"/>
                </a:solidFill>
                <a:effectLst/>
                <a:latin typeface="Calibri" panose="020F0502020204030204" pitchFamily="34" charset="0"/>
              </a:rPr>
              <a:t>Public Health England </a:t>
            </a:r>
            <a:r>
              <a:rPr lang="en-GB" b="0" i="0" u="none" strike="noStrike" dirty="0">
                <a:solidFill>
                  <a:srgbClr val="000000"/>
                </a:solidFill>
                <a:effectLst/>
                <a:latin typeface="Calibri" panose="020F0502020204030204" pitchFamily="34" charset="0"/>
              </a:rPr>
              <a:t>library of historic health messaging might be an interesting way to explore how messaging has changed over time, and what encourages people to adopt healthy behaviours today: </a:t>
            </a:r>
            <a:r>
              <a:rPr lang="en-GB" b="0" i="0" u="sng" strike="noStrike" dirty="0">
                <a:solidFill>
                  <a:srgbClr val="0563C1"/>
                </a:solidFill>
                <a:effectLst/>
                <a:latin typeface="Calibri" panose="020F0502020204030204" pitchFamily="34" charset="0"/>
                <a:hlinkClick r:id="rId3"/>
              </a:rPr>
              <a:t>publichealthengland.exposure.co/100-years-of-public-health-marketing</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14</a:t>
            </a:fld>
            <a:endParaRPr lang="en-US"/>
          </a:p>
        </p:txBody>
      </p:sp>
    </p:spTree>
    <p:extLst>
      <p:ext uri="{BB962C8B-B14F-4D97-AF65-F5344CB8AC3E}">
        <p14:creationId xmlns:p14="http://schemas.microsoft.com/office/powerpoint/2010/main" val="182171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600" b="1" i="0" u="none" strike="noStrike" kern="1200" dirty="0">
                <a:solidFill>
                  <a:schemeClr val="tx1"/>
                </a:solidFill>
                <a:effectLst/>
                <a:latin typeface="+mn-lt"/>
                <a:ea typeface="+mn-ea"/>
                <a:cs typeface="+mn-cs"/>
              </a:rPr>
              <a:t>Activity 3 – Initial ideas: </a:t>
            </a:r>
            <a:r>
              <a:rPr lang="en-NZ" b="1" dirty="0">
                <a:latin typeface="Arial"/>
                <a:cs typeface="Arial"/>
              </a:rPr>
              <a:t>How can we create an eye-catching design? </a:t>
            </a:r>
          </a:p>
          <a:p>
            <a:pPr rtl="0"/>
            <a:endParaRPr lang="en-GB" sz="1600" b="0"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Give each student a piece of paper and ask them to fold it into three sections. Ask students to write down or sketch out as many ideas as possible under each heading, using the collaborative word bank (see slide 18) as required for inspiration. Give them a time limit of five minutes (adjust as suitable). </a:t>
            </a:r>
          </a:p>
          <a:p>
            <a:pPr rtl="0"/>
            <a:endParaRPr lang="en-GB" sz="1600" b="0"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The idea here is to get students to come up with as many ideas as possible in a short period of time. Ideas don’t need to be beautiful/finished and could include notes/key words as well as sketches. If students are struggling to get started, you may want to do a warm up where they all draw three things from their school day in three minutes so they get the idea – and you can do this too!  If necessary, adjust the number of ideas/time for students but do try and keep this quick.</a:t>
            </a: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If students get stuck they could explore these ideas: </a:t>
            </a:r>
            <a:endParaRPr lang="en-GB" b="0" dirty="0">
              <a:effectLst/>
            </a:endParaRPr>
          </a:p>
          <a:p>
            <a:pPr rtl="0" fontAlgn="base"/>
            <a:r>
              <a:rPr lang="en-GB" sz="1600" b="0" i="0" u="none" strike="noStrike" kern="1200" dirty="0">
                <a:solidFill>
                  <a:schemeClr val="tx1"/>
                </a:solidFill>
                <a:effectLst/>
                <a:latin typeface="+mn-lt"/>
                <a:ea typeface="+mn-ea"/>
                <a:cs typeface="+mn-cs"/>
              </a:rPr>
              <a:t>My design will show my favourite fruit(s) or vegetable(s) – what makes it/them special?</a:t>
            </a:r>
          </a:p>
          <a:p>
            <a:pPr rtl="0" fontAlgn="base"/>
            <a:r>
              <a:rPr lang="en-GB" sz="1600" b="0" i="0" u="none" strike="noStrike" kern="1200" dirty="0">
                <a:solidFill>
                  <a:schemeClr val="tx1"/>
                </a:solidFill>
                <a:effectLst/>
                <a:latin typeface="+mn-lt"/>
                <a:ea typeface="+mn-ea"/>
                <a:cs typeface="+mn-cs"/>
              </a:rPr>
              <a:t>My design will show the feeling(s) you get from healthy, sustainable food.</a:t>
            </a:r>
          </a:p>
          <a:p>
            <a:pPr rtl="0" fontAlgn="base"/>
            <a:r>
              <a:rPr lang="en-GB" sz="1600" b="0" i="0" u="none" strike="noStrike" kern="1200" dirty="0">
                <a:solidFill>
                  <a:schemeClr val="tx1"/>
                </a:solidFill>
                <a:effectLst/>
                <a:latin typeface="+mn-lt"/>
                <a:ea typeface="+mn-ea"/>
                <a:cs typeface="+mn-cs"/>
              </a:rPr>
              <a:t>My design will inspire people to want eat more local fruit and vegetables like Team GB and </a:t>
            </a:r>
            <a:r>
              <a:rPr lang="en-GB" sz="1600" b="0" i="0" u="none" strike="noStrike" kern="1200" dirty="0" err="1">
                <a:solidFill>
                  <a:schemeClr val="tx1"/>
                </a:solidFill>
                <a:effectLst/>
                <a:latin typeface="+mn-lt"/>
                <a:ea typeface="+mn-ea"/>
                <a:cs typeface="+mn-cs"/>
              </a:rPr>
              <a:t>ParalympicsGB</a:t>
            </a:r>
            <a:r>
              <a:rPr lang="en-GB" sz="1600" b="0" i="0" u="none" strike="noStrike" kern="1200" dirty="0">
                <a:solidFill>
                  <a:schemeClr val="tx1"/>
                </a:solidFill>
                <a:effectLst/>
                <a:latin typeface="+mn-lt"/>
                <a:ea typeface="+mn-ea"/>
                <a:cs typeface="+mn-cs"/>
              </a:rPr>
              <a:t> athletes will at Paris 2024.</a:t>
            </a:r>
          </a:p>
          <a:p>
            <a:pPr rtl="0" fontAlgn="base"/>
            <a:r>
              <a:rPr lang="en-GB" sz="1600" b="0" i="0" u="none" strike="noStrike" kern="1200" dirty="0">
                <a:solidFill>
                  <a:schemeClr val="tx1"/>
                </a:solidFill>
                <a:effectLst/>
                <a:latin typeface="+mn-lt"/>
                <a:ea typeface="+mn-ea"/>
                <a:cs typeface="+mn-cs"/>
              </a:rPr>
              <a:t>My design will inspire people to want to try new things.</a:t>
            </a:r>
          </a:p>
          <a:p>
            <a:pPr rtl="0" fontAlgn="base"/>
            <a:r>
              <a:rPr lang="en-GB" sz="1600" b="0" i="0" u="none" strike="noStrike" kern="1200" dirty="0">
                <a:solidFill>
                  <a:schemeClr val="tx1"/>
                </a:solidFill>
                <a:effectLst/>
                <a:latin typeface="+mn-lt"/>
                <a:ea typeface="+mn-ea"/>
                <a:cs typeface="+mn-cs"/>
              </a:rPr>
              <a:t>My design will inspire people to feel great because they eat healthy, sustainable food.</a:t>
            </a:r>
          </a:p>
          <a:p>
            <a:pPr rtl="0" fontAlgn="base"/>
            <a:r>
              <a:rPr lang="en-GB" sz="1600" b="0" i="0" u="none" strike="noStrike" kern="1200" dirty="0">
                <a:solidFill>
                  <a:schemeClr val="tx1"/>
                </a:solidFill>
                <a:effectLst/>
                <a:latin typeface="+mn-lt"/>
                <a:ea typeface="+mn-ea"/>
                <a:cs typeface="+mn-cs"/>
              </a:rPr>
              <a:t>My design will inspire people to want to make good food choices for the planet.</a:t>
            </a:r>
          </a:p>
          <a:p>
            <a:pPr rtl="0" fontAlgn="base"/>
            <a:endParaRPr lang="en-GB" sz="1600" b="0" i="0" u="none" strike="noStrike" kern="1200" dirty="0">
              <a:solidFill>
                <a:schemeClr val="tx1"/>
              </a:solidFill>
              <a:effectLst/>
              <a:latin typeface="+mn-lt"/>
              <a:ea typeface="+mn-ea"/>
              <a:cs typeface="+mn-cs"/>
            </a:endParaRPr>
          </a:p>
          <a:p>
            <a:pPr rtl="0"/>
            <a:r>
              <a:rPr lang="en-GB" sz="1600" b="1" i="0" u="none" strike="noStrike" kern="1200" dirty="0">
                <a:solidFill>
                  <a:schemeClr val="tx1"/>
                </a:solidFill>
                <a:effectLst/>
                <a:latin typeface="+mn-lt"/>
                <a:ea typeface="+mn-ea"/>
                <a:cs typeface="+mn-cs"/>
              </a:rPr>
              <a:t>Challenge: </a:t>
            </a:r>
            <a:r>
              <a:rPr lang="en-GB" sz="1600" b="0" i="0" u="none" strike="noStrike" kern="1200" dirty="0">
                <a:solidFill>
                  <a:schemeClr val="tx1"/>
                </a:solidFill>
                <a:effectLst/>
                <a:latin typeface="+mn-lt"/>
                <a:ea typeface="+mn-ea"/>
                <a:cs typeface="+mn-cs"/>
              </a:rPr>
              <a:t>Ask students to carry on to the other side with any remaining time.</a:t>
            </a: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Reviewing the ideas </a:t>
            </a:r>
            <a:endParaRPr lang="en-GB" b="0" dirty="0">
              <a:effectLst/>
            </a:endParaRPr>
          </a:p>
          <a:p>
            <a:pPr rtl="0" fontAlgn="base"/>
            <a:r>
              <a:rPr lang="en-GB" sz="1600" b="0" i="0" u="none" strike="noStrike" kern="1200" dirty="0">
                <a:solidFill>
                  <a:schemeClr val="tx1"/>
                </a:solidFill>
                <a:effectLst/>
                <a:latin typeface="+mn-lt"/>
                <a:ea typeface="+mn-ea"/>
                <a:cs typeface="+mn-cs"/>
              </a:rPr>
              <a:t>Come back together as a class and discuss the themes that have emerged across the designs. What was similar? What was different? Think about: what was drawn, if words were written, the mood created by the ideas. How will they adjust their ideas based on the discussion? Older students may want to discuss the sketches with reference to styles or healthy eating messaging explored earlier in the session or in previous lessons. </a:t>
            </a:r>
          </a:p>
          <a:p>
            <a:pPr rtl="0" fontAlgn="base"/>
            <a:endParaRPr lang="en-GB" sz="1600" b="0" i="0" u="none" strike="noStrike" kern="1200" dirty="0">
              <a:solidFill>
                <a:schemeClr val="tx1"/>
              </a:solidFill>
              <a:effectLst/>
              <a:latin typeface="+mn-lt"/>
              <a:ea typeface="+mn-ea"/>
              <a:cs typeface="+mn-cs"/>
            </a:endParaRPr>
          </a:p>
          <a:p>
            <a:pPr rtl="0" fontAlgn="base"/>
            <a:r>
              <a:rPr lang="en-GB" sz="1600" b="0" i="0" u="none" strike="noStrike" kern="1200" dirty="0">
                <a:solidFill>
                  <a:schemeClr val="tx1"/>
                </a:solidFill>
                <a:effectLst/>
                <a:latin typeface="+mn-lt"/>
                <a:ea typeface="+mn-ea"/>
                <a:cs typeface="+mn-cs"/>
              </a:rPr>
              <a:t>Ensure that students feel they have </a:t>
            </a:r>
            <a:r>
              <a:rPr lang="en-GB" sz="1600" b="1" i="0" u="none" strike="noStrike" kern="1200" dirty="0">
                <a:solidFill>
                  <a:schemeClr val="tx1"/>
                </a:solidFill>
                <a:effectLst/>
                <a:latin typeface="+mn-lt"/>
                <a:ea typeface="+mn-ea"/>
                <a:cs typeface="+mn-cs"/>
              </a:rPr>
              <a:t>developed an idea they are happy to progress in their final design</a:t>
            </a:r>
            <a:r>
              <a:rPr lang="en-GB" sz="1600" b="0" i="0" u="none" strike="noStrike" kern="1200" dirty="0">
                <a:solidFill>
                  <a:schemeClr val="tx1"/>
                </a:solidFill>
                <a:effectLst/>
                <a:latin typeface="+mn-lt"/>
                <a:ea typeface="+mn-ea"/>
                <a:cs typeface="+mn-cs"/>
              </a:rPr>
              <a:t>. </a:t>
            </a:r>
          </a:p>
          <a:p>
            <a:r>
              <a:rPr lang="en-GB" dirty="0"/>
              <a:t/>
            </a:r>
            <a:br>
              <a:rPr lang="en-GB" dirty="0"/>
            </a:br>
            <a:endParaRPr lang="en-GB" i="1" dirty="0"/>
          </a:p>
        </p:txBody>
      </p:sp>
      <p:sp>
        <p:nvSpPr>
          <p:cNvPr id="4" name="Slide Number Placeholder 3"/>
          <p:cNvSpPr>
            <a:spLocks noGrp="1"/>
          </p:cNvSpPr>
          <p:nvPr>
            <p:ph type="sldNum" sz="quarter" idx="5"/>
          </p:nvPr>
        </p:nvSpPr>
        <p:spPr/>
        <p:txBody>
          <a:bodyPr/>
          <a:lstStyle/>
          <a:p>
            <a:fld id="{7127C368-A72D-834B-9058-0BF4458CCC81}" type="slidenum">
              <a:rPr lang="en-US" smtClean="0"/>
              <a:t>15</a:t>
            </a:fld>
            <a:endParaRPr lang="en-US"/>
          </a:p>
        </p:txBody>
      </p:sp>
    </p:spTree>
    <p:extLst>
      <p:ext uri="{BB962C8B-B14F-4D97-AF65-F5344CB8AC3E}">
        <p14:creationId xmlns:p14="http://schemas.microsoft.com/office/powerpoint/2010/main" val="2229577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1" i="0" u="none" strike="noStrike" kern="1200" dirty="0">
                <a:solidFill>
                  <a:schemeClr val="tx1"/>
                </a:solidFill>
                <a:effectLst/>
                <a:latin typeface="+mn-lt"/>
                <a:ea typeface="+mn-ea"/>
                <a:cs typeface="+mn-cs"/>
              </a:rPr>
              <a:t>Activity 3 – Judging criteria and final designs</a:t>
            </a:r>
            <a:r>
              <a:rPr lang="en-GB" b="1" i="0" u="none" strike="noStrike" dirty="0">
                <a:solidFill>
                  <a:srgbClr val="000000"/>
                </a:solidFill>
                <a:effectLst/>
                <a:latin typeface="Calibri" panose="020F0502020204030204" pitchFamily="34" charset="0"/>
              </a:rPr>
              <a:t>: </a:t>
            </a:r>
            <a:r>
              <a:rPr lang="en-NZ" b="1" dirty="0">
                <a:latin typeface="Arial"/>
                <a:cs typeface="Arial"/>
              </a:rPr>
              <a:t>How can we create an eye-catching design? </a:t>
            </a:r>
            <a:endParaRPr lang="en-GB" sz="1600" b="1" i="0" u="none" strike="noStrike" kern="1200" dirty="0">
              <a:solidFill>
                <a:schemeClr val="tx1"/>
              </a:solidFill>
              <a:effectLst/>
              <a:latin typeface="+mn-lt"/>
              <a:ea typeface="+mn-ea"/>
              <a:cs typeface="+mn-cs"/>
            </a:endParaRPr>
          </a:p>
          <a:p>
            <a:pPr rtl="0"/>
            <a:endParaRPr lang="en-GB" b="0" dirty="0">
              <a:effectLst/>
            </a:endParaRPr>
          </a:p>
          <a:p>
            <a:pPr rtl="0"/>
            <a:r>
              <a:rPr lang="en-GB" sz="1600" b="0" i="0" u="none" strike="noStrike" kern="1200" dirty="0">
                <a:solidFill>
                  <a:schemeClr val="tx1"/>
                </a:solidFill>
                <a:effectLst/>
                <a:latin typeface="+mn-lt"/>
                <a:ea typeface="+mn-ea"/>
                <a:cs typeface="+mn-cs"/>
              </a:rPr>
              <a:t>Share the competition judging criteria with the class. Think through your initial ideas and get ready to create your final design! </a:t>
            </a:r>
            <a:endParaRPr lang="en-GB" b="0" dirty="0">
              <a:effectLst/>
            </a:endParaRPr>
          </a:p>
          <a:p>
            <a:pPr rtl="0"/>
            <a:r>
              <a:rPr lang="en-GB" b="0" dirty="0">
                <a:effectLst/>
              </a:rPr>
              <a:t/>
            </a:r>
            <a:br>
              <a:rPr lang="en-GB" b="0" dirty="0">
                <a:effectLst/>
              </a:rPr>
            </a:br>
            <a:r>
              <a:rPr lang="en-GB" sz="1600" b="0" i="0" u="none" strike="noStrike" kern="1200" dirty="0">
                <a:solidFill>
                  <a:schemeClr val="tx1"/>
                </a:solidFill>
                <a:effectLst/>
                <a:latin typeface="+mn-lt"/>
                <a:ea typeface="+mn-ea"/>
                <a:cs typeface="+mn-cs"/>
              </a:rPr>
              <a:t>Ask students to create a list of things to bear in mind when creating their final design. </a:t>
            </a:r>
            <a:endParaRPr lang="en-GB" b="0" dirty="0">
              <a:effectLst/>
            </a:endParaRPr>
          </a:p>
          <a:p>
            <a:pPr rtl="0"/>
            <a:r>
              <a:rPr lang="en-GB" sz="1600" b="0" i="0" u="none" strike="noStrike" kern="1200" dirty="0">
                <a:solidFill>
                  <a:schemeClr val="tx1"/>
                </a:solidFill>
                <a:effectLst/>
                <a:latin typeface="+mn-lt"/>
                <a:ea typeface="+mn-ea"/>
                <a:cs typeface="+mn-cs"/>
              </a:rPr>
              <a:t>Examples: </a:t>
            </a:r>
            <a:endParaRPr lang="en-GB" b="0" dirty="0">
              <a:effectLst/>
            </a:endParaRP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practising their final design before putting it onto the template </a:t>
            </a: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spacing on the page</a:t>
            </a: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creating a clear design</a:t>
            </a: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using pens/materials clearly and making sure they make a clear mark on the page </a:t>
            </a: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using photos as reference to help draw foods</a:t>
            </a: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practising writing on other paper to check spelling first </a:t>
            </a:r>
          </a:p>
          <a:p>
            <a:pPr marL="285750"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remembering to take time. </a:t>
            </a: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Create this list as a class. Take the opportunity to remind students of the stimulus they have seen across the session – such as the images of different foods, and the different example designs. You may want to share a library of fruit, vegetable and other healthy food images.</a:t>
            </a:r>
          </a:p>
          <a:p>
            <a:pPr rtl="0"/>
            <a:endParaRPr lang="en-GB" b="0" dirty="0">
              <a:effectLst/>
            </a:endParaRPr>
          </a:p>
          <a:p>
            <a:pPr rtl="0"/>
            <a:r>
              <a:rPr lang="en-GB" sz="1600" b="1" i="0" u="none" strike="noStrike" kern="1200" dirty="0">
                <a:solidFill>
                  <a:schemeClr val="tx1"/>
                </a:solidFill>
                <a:effectLst/>
                <a:latin typeface="+mn-lt"/>
                <a:ea typeface="+mn-ea"/>
                <a:cs typeface="+mn-cs"/>
              </a:rPr>
              <a:t>Challenge: </a:t>
            </a:r>
            <a:r>
              <a:rPr lang="en-GB" sz="1600" b="0" i="0" u="none" strike="noStrike" kern="1200" dirty="0">
                <a:solidFill>
                  <a:schemeClr val="tx1"/>
                </a:solidFill>
                <a:effectLst/>
                <a:latin typeface="+mn-lt"/>
                <a:ea typeface="+mn-ea"/>
                <a:cs typeface="+mn-cs"/>
              </a:rPr>
              <a:t>Suggest students try out a chosen idea in a range of artistic styles. </a:t>
            </a:r>
            <a:endParaRPr lang="en-GB" b="0" dirty="0">
              <a:effectLst/>
            </a:endParaRPr>
          </a:p>
          <a:p>
            <a:r>
              <a:rPr lang="en-GB" dirty="0"/>
              <a:t/>
            </a:r>
            <a:br>
              <a:rPr lang="en-GB" dirty="0"/>
            </a:br>
            <a:endParaRPr lang="en-GB" i="1"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16</a:t>
            </a:fld>
            <a:endParaRPr lang="en-US"/>
          </a:p>
        </p:txBody>
      </p:sp>
    </p:spTree>
    <p:extLst>
      <p:ext uri="{BB962C8B-B14F-4D97-AF65-F5344CB8AC3E}">
        <p14:creationId xmlns:p14="http://schemas.microsoft.com/office/powerpoint/2010/main" val="205284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Entering the competition</a:t>
            </a:r>
          </a:p>
          <a:p>
            <a:pPr marL="0" indent="0" rtl="0">
              <a:buFont typeface="Arial" panose="020B0604020202020204" pitchFamily="34" charset="0"/>
              <a:buNone/>
            </a:pPr>
            <a:endParaRPr lang="en-GB" b="0" dirty="0">
              <a:effectLst/>
            </a:endParaRPr>
          </a:p>
          <a:p>
            <a:pPr marL="0" indent="0" rtl="0" fontAlgn="base">
              <a:buFont typeface="Arial" panose="020B0604020202020204" pitchFamily="34" charset="0"/>
              <a:buNone/>
            </a:pPr>
            <a:r>
              <a:rPr lang="en-GB" sz="1600" b="0" i="0" u="none" strike="noStrike" kern="1200" dirty="0">
                <a:solidFill>
                  <a:schemeClr val="tx1"/>
                </a:solidFill>
                <a:effectLst/>
                <a:latin typeface="+mn-lt"/>
                <a:ea typeface="+mn-ea"/>
                <a:cs typeface="+mn-cs"/>
              </a:rPr>
              <a:t>If you are not completing the final designs within the class, you may wish to add a date to this slide by which students should return their entry to you.</a:t>
            </a:r>
          </a:p>
          <a:p>
            <a:pPr marL="0" indent="0" rtl="0" fontAlgn="base">
              <a:buFont typeface="Arial" panose="020B0604020202020204" pitchFamily="34" charset="0"/>
              <a:buNone/>
            </a:pPr>
            <a:endParaRPr lang="en-GB" sz="16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600" b="0" i="0" u="none" strike="noStrike" kern="1200" dirty="0">
                <a:solidFill>
                  <a:schemeClr val="tx1"/>
                </a:solidFill>
                <a:effectLst/>
                <a:latin typeface="+mn-lt"/>
                <a:ea typeface="+mn-ea"/>
                <a:cs typeface="+mn-cs"/>
              </a:rPr>
              <a:t>If you are setting the design as homework, you may wish to download and complete the </a:t>
            </a:r>
            <a:r>
              <a:rPr lang="en-GB" sz="1600" b="1" i="0" u="none" strike="noStrike" kern="1200" dirty="0">
                <a:solidFill>
                  <a:schemeClr val="tx1"/>
                </a:solidFill>
                <a:effectLst/>
                <a:latin typeface="+mn-lt"/>
                <a:ea typeface="+mn-ea"/>
                <a:cs typeface="+mn-cs"/>
              </a:rPr>
              <a:t>Parents letter</a:t>
            </a:r>
            <a:r>
              <a:rPr lang="en-GB" sz="1600" b="0" i="0" u="none" strike="noStrike" kern="1200" dirty="0">
                <a:solidFill>
                  <a:schemeClr val="tx1"/>
                </a:solidFill>
                <a:effectLst/>
                <a:latin typeface="+mn-lt"/>
                <a:ea typeface="+mn-ea"/>
                <a:cs typeface="+mn-cs"/>
              </a:rPr>
              <a:t> document, to ensure entries are returned in time.</a:t>
            </a:r>
          </a:p>
          <a:p>
            <a:pPr marL="0" indent="0" rtl="0" fontAlgn="base">
              <a:buFont typeface="Arial" panose="020B0604020202020204" pitchFamily="34" charset="0"/>
              <a:buNone/>
            </a:pPr>
            <a:endParaRPr lang="en-GB" sz="16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600" b="0" i="0" u="none" strike="noStrike" kern="1200" dirty="0">
                <a:solidFill>
                  <a:schemeClr val="tx1"/>
                </a:solidFill>
                <a:effectLst/>
                <a:latin typeface="+mn-lt"/>
                <a:ea typeface="+mn-ea"/>
                <a:cs typeface="+mn-cs"/>
              </a:rPr>
              <a:t>Please send all your students’ entries, together with the </a:t>
            </a:r>
            <a:r>
              <a:rPr lang="en-GB" sz="1600" b="1" i="0" u="none" strike="noStrike" kern="1200" dirty="0">
                <a:solidFill>
                  <a:schemeClr val="tx1"/>
                </a:solidFill>
                <a:effectLst/>
                <a:latin typeface="+mn-lt"/>
                <a:ea typeface="+mn-ea"/>
                <a:cs typeface="+mn-cs"/>
              </a:rPr>
              <a:t>Cover sheet for entries</a:t>
            </a:r>
            <a:r>
              <a:rPr lang="en-GB" sz="1600" b="0" i="0" u="none" strike="noStrike" kern="1200" dirty="0">
                <a:solidFill>
                  <a:schemeClr val="tx1"/>
                </a:solidFill>
                <a:effectLst/>
                <a:latin typeface="+mn-lt"/>
                <a:ea typeface="+mn-ea"/>
                <a:cs typeface="+mn-cs"/>
              </a:rPr>
              <a:t>, by Friday 23 June 2023. Entries received after this date will not be accepted. Submission of entries also requires acceptance of Terms and Conditions. For more information, and to download the </a:t>
            </a:r>
            <a:r>
              <a:rPr lang="en-GB" sz="1600" b="1" i="0" u="none" strike="noStrike" kern="1200" dirty="0">
                <a:solidFill>
                  <a:schemeClr val="tx1"/>
                </a:solidFill>
                <a:effectLst/>
                <a:latin typeface="+mn-lt"/>
                <a:ea typeface="+mn-ea"/>
                <a:cs typeface="+mn-cs"/>
              </a:rPr>
              <a:t>Entry template </a:t>
            </a:r>
            <a:r>
              <a:rPr lang="en-GB" sz="1600" b="0" i="0" u="none" strike="noStrike" kern="1200" dirty="0">
                <a:solidFill>
                  <a:schemeClr val="tx1"/>
                </a:solidFill>
                <a:effectLst/>
                <a:latin typeface="+mn-lt"/>
                <a:ea typeface="+mn-ea"/>
                <a:cs typeface="+mn-cs"/>
              </a:rPr>
              <a:t>and </a:t>
            </a:r>
            <a:r>
              <a:rPr lang="en-GB" sz="1600" b="1" i="0" u="none" strike="noStrike" kern="1200" dirty="0">
                <a:solidFill>
                  <a:schemeClr val="tx1"/>
                </a:solidFill>
                <a:effectLst/>
                <a:latin typeface="+mn-lt"/>
                <a:ea typeface="+mn-ea"/>
                <a:cs typeface="+mn-cs"/>
              </a:rPr>
              <a:t>Cover sheet for entries</a:t>
            </a:r>
            <a:r>
              <a:rPr lang="en-GB" sz="1600" b="0" i="0" u="none" strike="noStrike" kern="1200" dirty="0">
                <a:solidFill>
                  <a:schemeClr val="tx1"/>
                </a:solidFill>
                <a:effectLst/>
                <a:latin typeface="+mn-lt"/>
                <a:ea typeface="+mn-ea"/>
                <a:cs typeface="+mn-cs"/>
              </a:rPr>
              <a:t>, please visit: </a:t>
            </a:r>
            <a:r>
              <a:rPr lang="en-GB" sz="1600" b="0" i="0" u="none" strike="noStrike" kern="1200" dirty="0" err="1">
                <a:solidFill>
                  <a:schemeClr val="tx1"/>
                </a:solidFill>
                <a:effectLst/>
                <a:latin typeface="+mn-lt"/>
                <a:ea typeface="+mn-ea"/>
                <a:cs typeface="+mn-cs"/>
              </a:rPr>
              <a:t>getseteatfresh.co.uk</a:t>
            </a:r>
            <a:r>
              <a:rPr lang="en-GB" sz="1600" b="0" i="0" u="none" strike="noStrike" kern="1200" dirty="0">
                <a:solidFill>
                  <a:schemeClr val="tx1"/>
                </a:solidFill>
                <a:effectLst/>
                <a:latin typeface="+mn-lt"/>
                <a:ea typeface="+mn-ea"/>
                <a:cs typeface="+mn-cs"/>
              </a:rPr>
              <a:t>/</a:t>
            </a:r>
            <a:r>
              <a:rPr lang="en-GB" sz="1600" b="0" i="0" u="none" strike="noStrike" kern="1200" dirty="0" err="1">
                <a:solidFill>
                  <a:schemeClr val="tx1"/>
                </a:solidFill>
                <a:effectLst/>
                <a:latin typeface="+mn-lt"/>
                <a:ea typeface="+mn-ea"/>
                <a:cs typeface="+mn-cs"/>
              </a:rPr>
              <a:t>designalorry</a:t>
            </a:r>
            <a:endParaRPr lang="en-GB" sz="16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endParaRPr lang="en-GB" sz="1600" b="0" i="0" u="none" strike="noStrike" kern="1200" dirty="0">
              <a:solidFill>
                <a:schemeClr val="tx1"/>
              </a:solidFill>
              <a:effectLst/>
              <a:latin typeface="+mn-lt"/>
              <a:ea typeface="+mn-ea"/>
              <a:cs typeface="+mn-cs"/>
            </a:endParaRPr>
          </a:p>
          <a:p>
            <a:pPr marL="0" marR="0" lvl="0" indent="0" algn="l" defTabSz="1219261"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600" b="0" i="0" u="none" strike="noStrike" kern="1200" dirty="0">
                <a:solidFill>
                  <a:schemeClr val="tx1"/>
                </a:solidFill>
                <a:effectLst/>
                <a:latin typeface="+mn-lt"/>
                <a:ea typeface="+mn-ea"/>
                <a:cs typeface="+mn-cs"/>
              </a:rPr>
              <a:t>Why not share your classes designs to inspire other people to get involved with the competition? </a:t>
            </a:r>
            <a:r>
              <a:rPr lang="en-GB" b="0" i="0" dirty="0">
                <a:solidFill>
                  <a:srgbClr val="003C69"/>
                </a:solidFill>
                <a:effectLst/>
                <a:latin typeface="AvantGardeGothic-Book"/>
              </a:rPr>
              <a:t>Submit a showcase on </a:t>
            </a:r>
            <a:r>
              <a:rPr lang="en-GB" b="0" i="0" dirty="0">
                <a:solidFill>
                  <a:srgbClr val="003C69"/>
                </a:solidFill>
                <a:effectLst/>
                <a:latin typeface="AvantGardeGothic-Book"/>
                <a:hlinkClick r:id="rId3"/>
              </a:rPr>
              <a:t>the GSTEF community page</a:t>
            </a:r>
            <a:r>
              <a:rPr lang="en-GB" b="0" i="0" dirty="0">
                <a:solidFill>
                  <a:srgbClr val="003C69"/>
                </a:solidFill>
                <a:effectLst/>
                <a:latin typeface="AvantGardeGothic-Book"/>
              </a:rPr>
              <a:t> or tweet @</a:t>
            </a:r>
            <a:r>
              <a:rPr lang="en-GB" b="0" i="0" dirty="0" err="1">
                <a:solidFill>
                  <a:srgbClr val="003C69"/>
                </a:solidFill>
                <a:effectLst/>
                <a:latin typeface="AvantGardeGothic-Book"/>
              </a:rPr>
              <a:t>AldiUK</a:t>
            </a:r>
            <a:r>
              <a:rPr lang="en-GB" b="0" i="0" dirty="0">
                <a:solidFill>
                  <a:srgbClr val="003C69"/>
                </a:solidFill>
                <a:effectLst/>
                <a:latin typeface="AvantGardeGothic-Book"/>
              </a:rPr>
              <a:t>, @</a:t>
            </a:r>
            <a:r>
              <a:rPr lang="en-GB" b="0" i="0" dirty="0" err="1">
                <a:solidFill>
                  <a:srgbClr val="003C69"/>
                </a:solidFill>
                <a:effectLst/>
                <a:latin typeface="AvantGardeGothic-Book"/>
              </a:rPr>
              <a:t>TeamGB</a:t>
            </a:r>
            <a:r>
              <a:rPr lang="en-GB" b="0" i="0" dirty="0">
                <a:solidFill>
                  <a:srgbClr val="003C69"/>
                </a:solidFill>
                <a:effectLst/>
                <a:latin typeface="AvantGardeGothic-Book"/>
              </a:rPr>
              <a:t> and @ParalympicsGB using #</a:t>
            </a:r>
            <a:r>
              <a:rPr lang="en-GB" b="0" i="0" dirty="0" err="1">
                <a:solidFill>
                  <a:srgbClr val="003C69"/>
                </a:solidFill>
                <a:effectLst/>
                <a:latin typeface="AvantGardeGothic-Book"/>
              </a:rPr>
              <a:t>GetSetEatFresh</a:t>
            </a:r>
            <a:r>
              <a:rPr lang="en-GB" b="0" i="0" dirty="0">
                <a:solidFill>
                  <a:srgbClr val="003C69"/>
                </a:solidFill>
                <a:effectLst/>
                <a:latin typeface="AvantGardeGothic-Book"/>
              </a:rPr>
              <a:t>.</a:t>
            </a:r>
            <a:r>
              <a:rPr lang="en-GB" sz="1600" b="0" i="0" u="none" strike="noStrike" kern="1200" dirty="0">
                <a:solidFill>
                  <a:schemeClr val="tx1"/>
                </a:solidFill>
                <a:effectLst/>
                <a:latin typeface="+mn-lt"/>
                <a:ea typeface="+mn-ea"/>
                <a:cs typeface="+mn-cs"/>
              </a:rPr>
              <a:t> </a:t>
            </a:r>
            <a:r>
              <a:rPr lang="en-GB" sz="1600" b="0" i="0" u="none" strike="noStrike" cap="none" dirty="0">
                <a:solidFill>
                  <a:schemeClr val="dk1"/>
                </a:solidFill>
                <a:latin typeface="Arial"/>
                <a:ea typeface="Arial"/>
                <a:cs typeface="Arial"/>
                <a:sym typeface="Arial"/>
              </a:rPr>
              <a:t>Ensure all sharing is in line with your school’s safeguarding procedures (i.e. obscure student details from images) before posting.</a:t>
            </a:r>
            <a:endParaRPr lang="en-GB" dirty="0"/>
          </a:p>
          <a:p>
            <a:pPr rtl="0"/>
            <a:endParaRPr lang="en-GB" sz="16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17</a:t>
            </a:fld>
            <a:endParaRPr lang="en-US"/>
          </a:p>
        </p:txBody>
      </p:sp>
    </p:spTree>
    <p:extLst>
      <p:ext uri="{BB962C8B-B14F-4D97-AF65-F5344CB8AC3E}">
        <p14:creationId xmlns:p14="http://schemas.microsoft.com/office/powerpoint/2010/main" val="308977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How can we inspire people to enjoy healthy, sustainable food?</a:t>
            </a:r>
          </a:p>
          <a:p>
            <a:pPr rtl="0"/>
            <a:r>
              <a:rPr lang="en-GB" sz="1600" b="0" i="1" u="none" strike="noStrike" kern="1200" dirty="0">
                <a:solidFill>
                  <a:schemeClr val="tx1"/>
                </a:solidFill>
                <a:effectLst/>
                <a:latin typeface="+mn-lt"/>
                <a:ea typeface="+mn-ea"/>
                <a:cs typeface="+mn-cs"/>
              </a:rPr>
              <a:t>Printable support slide. Provide this word bank to support students when discussing what’s great about healthy, fresh food - and how we can celebrate it.</a:t>
            </a:r>
            <a:endParaRPr lang="en-GB" b="0" dirty="0">
              <a:effectLst/>
            </a:endParaRPr>
          </a:p>
          <a:p>
            <a:r>
              <a:rPr lang="en-GB" dirty="0"/>
              <a:t/>
            </a:r>
            <a:br>
              <a:rPr lang="en-GB" dirty="0"/>
            </a:br>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18</a:t>
            </a:fld>
            <a:endParaRPr lang="en-US"/>
          </a:p>
        </p:txBody>
      </p:sp>
    </p:spTree>
    <p:extLst>
      <p:ext uri="{BB962C8B-B14F-4D97-AF65-F5344CB8AC3E}">
        <p14:creationId xmlns:p14="http://schemas.microsoft.com/office/powerpoint/2010/main" val="52639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a:solidFill>
                  <a:schemeClr val="tx1"/>
                </a:solidFill>
                <a:effectLst/>
                <a:latin typeface="+mn-lt"/>
                <a:ea typeface="+mn-ea"/>
                <a:cs typeface="+mn-cs"/>
              </a:rPr>
              <a:t>Background information</a:t>
            </a:r>
          </a:p>
          <a:p>
            <a:pPr rtl="0"/>
            <a:endParaRPr lang="en-GB" sz="1600" b="0" i="0" u="none" strike="noStrike" kern="1200">
              <a:solidFill>
                <a:schemeClr val="tx1"/>
              </a:solidFill>
              <a:effectLst/>
              <a:latin typeface="+mn-lt"/>
              <a:ea typeface="+mn-ea"/>
              <a:cs typeface="+mn-cs"/>
            </a:endParaRPr>
          </a:p>
          <a:p>
            <a:pPr rtl="0"/>
            <a:r>
              <a:rPr lang="en-GB" sz="1600" b="0" i="0" u="none" strike="noStrike" kern="1200">
                <a:solidFill>
                  <a:schemeClr val="tx1"/>
                </a:solidFill>
                <a:effectLst/>
                <a:latin typeface="+mn-lt"/>
                <a:ea typeface="+mn-ea"/>
                <a:cs typeface="+mn-cs"/>
              </a:rPr>
              <a:t>This slide provides background information on the competition for teachers and parents/carers. The rest of the presentation is student-facing. </a:t>
            </a:r>
          </a:p>
          <a:p>
            <a:pPr rtl="0"/>
            <a:endParaRPr lang="en-GB" b="0" i="0" u="none">
              <a:effectLst/>
            </a:endParaRPr>
          </a:p>
          <a:p>
            <a:pPr rtl="0"/>
            <a:r>
              <a:rPr lang="en-GB" sz="1600" b="0" i="0" u="none" strike="noStrike" kern="1200">
                <a:solidFill>
                  <a:schemeClr val="tx1"/>
                </a:solidFill>
                <a:effectLst/>
                <a:latin typeface="+mn-lt"/>
                <a:ea typeface="+mn-ea"/>
                <a:cs typeface="+mn-cs"/>
              </a:rPr>
              <a:t>The competition is open to all UK students aged 5–14 and in Years 1–9 (UK and Wales), P1–S2 (Scotland).</a:t>
            </a:r>
            <a:endParaRPr lang="en-GB" b="0" i="0" u="none">
              <a:effectLst/>
            </a:endParaRPr>
          </a:p>
          <a:p>
            <a:pPr rtl="0"/>
            <a:endParaRPr lang="en-GB"/>
          </a:p>
        </p:txBody>
      </p:sp>
      <p:sp>
        <p:nvSpPr>
          <p:cNvPr id="4" name="Slide Number Placeholder 3"/>
          <p:cNvSpPr>
            <a:spLocks noGrp="1"/>
          </p:cNvSpPr>
          <p:nvPr>
            <p:ph type="sldNum" sz="quarter" idx="5"/>
          </p:nvPr>
        </p:nvSpPr>
        <p:spPr/>
        <p:txBody>
          <a:bodyPr/>
          <a:lstStyle/>
          <a:p>
            <a:fld id="{7127C368-A72D-834B-9058-0BF4458CCC81}" type="slidenum">
              <a:rPr lang="en-US" smtClean="0"/>
              <a:t>2</a:t>
            </a:fld>
            <a:endParaRPr lang="en-US"/>
          </a:p>
        </p:txBody>
      </p:sp>
    </p:spTree>
    <p:extLst>
      <p:ext uri="{BB962C8B-B14F-4D97-AF65-F5344CB8AC3E}">
        <p14:creationId xmlns:p14="http://schemas.microsoft.com/office/powerpoint/2010/main" val="269746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Introduction – The Competition</a:t>
            </a:r>
          </a:p>
          <a:p>
            <a:pPr rtl="0"/>
            <a:endParaRPr lang="en-GB" sz="1600" b="1"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Explain to students that they are going to explore what healthy, sustainable food means and then create a design that inspires other people to enjoy it. These designs will be entered into a competition and the prize is having their design used on a real Aldi lorry!</a:t>
            </a:r>
            <a:endParaRPr lang="en-GB" sz="1600" b="0" i="0" u="none" strike="noStrike" kern="1200" dirty="0">
              <a:solidFill>
                <a:schemeClr val="tx1"/>
              </a:solidFill>
              <a:effectLst/>
              <a:latin typeface="+mn-lt"/>
              <a:cs typeface="Calibri"/>
            </a:endParaRPr>
          </a:p>
          <a:p>
            <a:pPr rtl="0"/>
            <a:endParaRPr lang="en-GB" sz="1600" b="0"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Watch the video as a class to find out more!</a:t>
            </a:r>
            <a:endParaRPr lang="en-GB" sz="1600" b="0" i="0" u="none" strike="noStrike" kern="1200" dirty="0">
              <a:solidFill>
                <a:schemeClr val="tx1"/>
              </a:solidFill>
              <a:effectLst/>
              <a:latin typeface="+mn-lt"/>
              <a:cs typeface="Calibri"/>
            </a:endParaRPr>
          </a:p>
          <a:p>
            <a:pPr rtl="0"/>
            <a:endParaRPr lang="en-GB" b="0" dirty="0">
              <a:effectLst/>
            </a:endParaRPr>
          </a:p>
          <a:p>
            <a:pPr rtl="0"/>
            <a:r>
              <a:rPr lang="en-GB" b="1" dirty="0">
                <a:effectLst/>
              </a:rPr>
              <a:t>Further information:</a:t>
            </a:r>
            <a:r>
              <a:rPr lang="en-GB" b="0" dirty="0">
                <a:effectLst/>
                <a:cs typeface="+mn-lt"/>
              </a:rPr>
              <a:t/>
            </a:r>
            <a:br>
              <a:rPr lang="en-GB" b="0" dirty="0">
                <a:effectLst/>
                <a:cs typeface="+mn-lt"/>
              </a:rPr>
            </a:br>
            <a:r>
              <a:rPr lang="en-GB" sz="1600" b="0" i="0" u="none" strike="noStrike" kern="1200" dirty="0">
                <a:solidFill>
                  <a:schemeClr val="tx1"/>
                </a:solidFill>
                <a:effectLst/>
                <a:latin typeface="+mn-lt"/>
                <a:ea typeface="+mn-ea"/>
                <a:cs typeface="+mn-cs"/>
              </a:rPr>
              <a:t>The three winners (one from England, one from Wales, and one from Scotland) will also win a £100 Aldi voucher and an exclusive goody bag of Team GB and </a:t>
            </a:r>
            <a:r>
              <a:rPr lang="en-GB" dirty="0" err="1"/>
              <a:t>ParalympicGB</a:t>
            </a:r>
            <a:r>
              <a:rPr lang="en-GB" sz="1600" b="0" i="0" u="none" strike="noStrike" kern="1200" dirty="0">
                <a:solidFill>
                  <a:schemeClr val="tx1"/>
                </a:solidFill>
                <a:effectLst/>
                <a:latin typeface="+mn-lt"/>
                <a:ea typeface="+mn-ea"/>
                <a:cs typeface="+mn-cs"/>
              </a:rPr>
              <a:t> items. The winners’ schools (or a youth groups/community organisation to be agreed with Aldi, Team GB and </a:t>
            </a:r>
            <a:r>
              <a:rPr lang="en-GB" sz="1600" b="0" i="0" u="none" strike="noStrike" kern="1200" dirty="0" err="1">
                <a:solidFill>
                  <a:schemeClr val="tx1"/>
                </a:solidFill>
                <a:effectLst/>
                <a:latin typeface="+mn-lt"/>
                <a:ea typeface="+mn-ea"/>
                <a:cs typeface="+mn-cs"/>
              </a:rPr>
              <a:t>ParalympicsGB</a:t>
            </a:r>
            <a:r>
              <a:rPr lang="en-GB" sz="1600" b="0" i="0" u="none" strike="noStrike" kern="1200" dirty="0">
                <a:solidFill>
                  <a:schemeClr val="tx1"/>
                </a:solidFill>
                <a:effectLst/>
                <a:latin typeface="+mn-lt"/>
                <a:ea typeface="+mn-ea"/>
                <a:cs typeface="+mn-cs"/>
              </a:rPr>
              <a:t>, if the winner is home schooled) will also receive £1,000 in Aldi vouchers to spend on kitchen equipment and produce!</a:t>
            </a:r>
            <a:endParaRPr lang="en-GB" b="0" dirty="0">
              <a:effectLst/>
              <a:cs typeface="Calibri"/>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i="0" dirty="0">
                <a:cs typeface="+mn-lt"/>
              </a:rPr>
              <a:t/>
            </a:r>
            <a:br>
              <a:rPr lang="en-GB" i="0" dirty="0">
                <a:cs typeface="+mn-lt"/>
              </a:rPr>
            </a:br>
            <a:r>
              <a:rPr lang="en-GB" sz="1600" b="0" i="0" u="none" strike="noStrike" kern="1200" dirty="0">
                <a:solidFill>
                  <a:schemeClr val="tx1"/>
                </a:solidFill>
                <a:effectLst/>
                <a:latin typeface="+mn-lt"/>
                <a:ea typeface="+mn-ea"/>
                <a:cs typeface="+mn-cs"/>
              </a:rPr>
              <a:t>For further information on the competition, including entry materials and Terms and Conditions, please visit: getseteatfresh.co.uk/</a:t>
            </a:r>
            <a:r>
              <a:rPr lang="en-GB" sz="1600" b="0" i="0" u="none" strike="noStrike" kern="1200" dirty="0" err="1">
                <a:solidFill>
                  <a:schemeClr val="tx1"/>
                </a:solidFill>
                <a:effectLst/>
                <a:latin typeface="+mn-lt"/>
                <a:ea typeface="+mn-ea"/>
                <a:cs typeface="+mn-cs"/>
              </a:rPr>
              <a:t>designalorry</a:t>
            </a:r>
            <a:endParaRPr lang="en-GB" b="0" i="0" dirty="0">
              <a:effectLst/>
            </a:endParaRPr>
          </a:p>
          <a:p>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3</a:t>
            </a:fld>
            <a:endParaRPr lang="en-US"/>
          </a:p>
        </p:txBody>
      </p:sp>
    </p:spTree>
    <p:extLst>
      <p:ext uri="{BB962C8B-B14F-4D97-AF65-F5344CB8AC3E}">
        <p14:creationId xmlns:p14="http://schemas.microsoft.com/office/powerpoint/2010/main" val="50127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Starter activity – 60 Second definitions</a:t>
            </a:r>
          </a:p>
          <a:p>
            <a:pPr rtl="0" fontAlgn="base"/>
            <a:endParaRPr lang="en-GB" sz="1600" b="0" i="0" u="none" strike="noStrike" kern="1200" dirty="0">
              <a:solidFill>
                <a:schemeClr val="tx1"/>
              </a:solidFill>
              <a:effectLst/>
              <a:latin typeface="+mn-lt"/>
              <a:ea typeface="+mn-ea"/>
              <a:cs typeface="+mn-cs"/>
            </a:endParaRPr>
          </a:p>
          <a:p>
            <a:pPr rtl="0" fontAlgn="base"/>
            <a:r>
              <a:rPr lang="en-GB" sz="1600" b="0" i="0" u="none" strike="noStrike" kern="1200" dirty="0">
                <a:solidFill>
                  <a:schemeClr val="tx1"/>
                </a:solidFill>
                <a:effectLst/>
                <a:latin typeface="+mn-lt"/>
                <a:ea typeface="+mn-ea"/>
                <a:cs typeface="+mn-cs"/>
              </a:rPr>
              <a:t>Help students understand that this activity is to help them think about all the good things about healthy, sustainable food, which they can use to inspire people with their designs.</a:t>
            </a:r>
          </a:p>
          <a:p>
            <a:pPr marL="0" marR="0" lvl="0" indent="0" algn="l" defTabSz="1219261" rtl="0" eaLnBrk="1" fontAlgn="base" latinLnBrk="0" hangingPunct="1">
              <a:lnSpc>
                <a:spcPct val="100000"/>
              </a:lnSpc>
              <a:spcBef>
                <a:spcPts val="0"/>
              </a:spcBef>
              <a:spcAft>
                <a:spcPts val="0"/>
              </a:spcAft>
              <a:buClrTx/>
              <a:buSzTx/>
              <a:buFontTx/>
              <a:buNone/>
              <a:tabLst/>
              <a:defRPr/>
            </a:pPr>
            <a:r>
              <a:rPr lang="en-GB" b="0" dirty="0">
                <a:effectLst/>
              </a:rPr>
              <a:t/>
            </a:r>
            <a:br>
              <a:rPr lang="en-GB" b="0" dirty="0">
                <a:effectLst/>
              </a:rPr>
            </a:br>
            <a:r>
              <a:rPr lang="en-GB" sz="1600" b="0" i="0" u="none" strike="noStrike" kern="1200" dirty="0">
                <a:solidFill>
                  <a:schemeClr val="tx1"/>
                </a:solidFill>
                <a:effectLst/>
                <a:latin typeface="+mn-lt"/>
                <a:ea typeface="+mn-ea"/>
                <a:cs typeface="+mn-cs"/>
              </a:rPr>
              <a:t>Divide the class into pairs or small groups. Set a timer for 60 seconds and ask them to write down all the things they think of and feel when they hear the word ‘healthy’. Do the same for ‘sustainable’. This is a quick fire activity to get them thinking, they don’t need perfectly phrased answers! </a:t>
            </a:r>
          </a:p>
          <a:p>
            <a:pPr rtl="0" fontAlgn="base"/>
            <a:endParaRPr lang="en-GB" sz="1600" b="0" i="0" u="none" strike="noStrike" kern="1200" dirty="0">
              <a:solidFill>
                <a:schemeClr val="tx1"/>
              </a:solidFill>
              <a:effectLst/>
              <a:latin typeface="+mn-lt"/>
              <a:ea typeface="+mn-ea"/>
              <a:cs typeface="+mn-cs"/>
            </a:endParaRPr>
          </a:p>
          <a:p>
            <a:pPr marL="0" marR="0" lvl="0" indent="0" algn="l" defTabSz="1219261" rtl="0" eaLnBrk="1" fontAlgn="base"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What kinds of things did students think of? How did the words make them feel? Take some examples from the class and invite students to write popular responses/key ideas on the board, to generate their own word bank to refer to throughout the lesson. You could also use sticky notes on the wall, which allows ideas to be grouped into themes. </a:t>
            </a: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Discuss the images on the board as a class and gather ideas for the word bank as you go through them. For example:</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Athletes – Healthy food is good for your body because it gives you energy to perform your best.</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Eatwell guide – Having a healthy, balanced diet is important to make sure you get the full range of nutrients.</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Fruit and vegetables – Think about a healthy food that you like. What does it taste, look and feel like? Why do you like it?</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Reduce, Reuse, Recycle – </a:t>
            </a:r>
            <a:r>
              <a:rPr lang="en-GB" b="0" i="0" dirty="0">
                <a:solidFill>
                  <a:srgbClr val="231F20"/>
                </a:solidFill>
                <a:effectLst/>
                <a:latin typeface="ReithSans"/>
              </a:rPr>
              <a:t>Being sustainable means doing little or no harm to the environment. Reducing the amount of single use items we use, reusing them for another purpose and then recycling the material at the end of its life can help.</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Eating seasonal food – Food doesn’t have to travel as far and can grow more naturally, which is more sustainable.</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Feelings – Healthy food makes us feel good. Recycling makes us feel like we are doing our bit.</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b="0" i="0" u="none" strike="noStrike" kern="1200" dirty="0">
              <a:solidFill>
                <a:schemeClr val="tx1"/>
              </a:solidFill>
              <a:effectLst/>
              <a:latin typeface="+mn-lt"/>
              <a:ea typeface="+mn-ea"/>
              <a:cs typeface="+mn-cs"/>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1" i="0" u="none" strike="noStrike" kern="1200" dirty="0">
                <a:solidFill>
                  <a:schemeClr val="tx1"/>
                </a:solidFill>
                <a:effectLst/>
                <a:latin typeface="+mn-lt"/>
                <a:ea typeface="+mn-ea"/>
                <a:cs typeface="+mn-cs"/>
              </a:rPr>
              <a:t>Challenge:</a:t>
            </a:r>
            <a:r>
              <a:rPr lang="en-GB" sz="1600" b="0" i="0" u="none" strike="noStrike" kern="1200" dirty="0">
                <a:solidFill>
                  <a:schemeClr val="tx1"/>
                </a:solidFill>
                <a:effectLst/>
                <a:latin typeface="+mn-lt"/>
                <a:ea typeface="+mn-ea"/>
                <a:cs typeface="+mn-cs"/>
              </a:rPr>
              <a:t> Ask students to complete the activity individually, then to swap their list with the person next to them. They should try to add detail to some of their partner’s ideas – adding connecting words or feelings, before swapping back and sharing with the class on the board.</a:t>
            </a:r>
            <a:r>
              <a:rPr lang="en-GB" b="0" dirty="0">
                <a:effectLst/>
              </a:rPr>
              <a:t/>
            </a:r>
            <a:br>
              <a:rPr lang="en-GB" b="0" dirty="0">
                <a:effectLst/>
              </a:rPr>
            </a:br>
            <a:r>
              <a:rPr lang="en-GB" b="0" dirty="0">
                <a:effectLst/>
              </a:rPr>
              <a:t/>
            </a:r>
            <a:br>
              <a:rPr lang="en-GB" b="0" dirty="0">
                <a:effectLst/>
              </a:rPr>
            </a:br>
            <a:r>
              <a:rPr lang="en-GB" b="0" dirty="0">
                <a:effectLst/>
              </a:rPr>
              <a:t/>
            </a:r>
            <a:br>
              <a:rPr lang="en-GB" b="0" dirty="0">
                <a:effectLst/>
              </a:rPr>
            </a:br>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4</a:t>
            </a:fld>
            <a:endParaRPr lang="en-US"/>
          </a:p>
        </p:txBody>
      </p:sp>
    </p:spTree>
    <p:extLst>
      <p:ext uri="{BB962C8B-B14F-4D97-AF65-F5344CB8AC3E}">
        <p14:creationId xmlns:p14="http://schemas.microsoft.com/office/powerpoint/2010/main" val="148398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1 – Quiz: What do you know about healthy, sustainable food?</a:t>
            </a:r>
          </a:p>
          <a:p>
            <a:pPr rtl="0"/>
            <a:endParaRPr lang="en-GB" b="0" dirty="0">
              <a:effectLst/>
            </a:endParaRPr>
          </a:p>
          <a:p>
            <a:r>
              <a:rPr lang="en-GB" sz="1600" b="0" i="0" u="none" strike="noStrike" kern="1200" dirty="0">
                <a:solidFill>
                  <a:schemeClr val="tx1"/>
                </a:solidFill>
                <a:effectLst/>
                <a:latin typeface="+mn-lt"/>
                <a:ea typeface="+mn-ea"/>
                <a:cs typeface="+mn-cs"/>
              </a:rPr>
              <a:t>Take the class quiz to help students understand or review key facts about healthy, sustainable food. </a:t>
            </a:r>
            <a:r>
              <a:rPr lang="en-GB" dirty="0"/>
              <a:t>To make the game more active, ask students to perform an action, such as star jumps for true, and lunges for false.</a:t>
            </a:r>
            <a:r>
              <a:rPr lang="en-GB" b="0" dirty="0">
                <a:effectLst/>
                <a:cs typeface="+mn-lt"/>
              </a:rPr>
              <a:t/>
            </a:r>
            <a:br>
              <a:rPr lang="en-GB" b="0" dirty="0">
                <a:effectLst/>
                <a:cs typeface="+mn-lt"/>
              </a:rPr>
            </a:br>
            <a:endParaRPr lang="en-GB" b="0" dirty="0">
              <a:effectLst/>
              <a:cs typeface="+mn-lt"/>
            </a:endParaRPr>
          </a:p>
          <a:p>
            <a:pPr marL="342900" indent="-342900">
              <a:buFont typeface="+mj-lt"/>
              <a:buAutoNum type="arabicPeriod"/>
            </a:pPr>
            <a:r>
              <a:rPr lang="en-GB" dirty="0"/>
              <a:t>True</a:t>
            </a:r>
            <a:r>
              <a:rPr lang="en-GB" b="0" dirty="0">
                <a:effectLst/>
              </a:rPr>
              <a:t> or False: </a:t>
            </a:r>
            <a:r>
              <a:rPr lang="en-GB" dirty="0"/>
              <a:t>We should eat as many different types of fruit and vegetables a day as possible.</a:t>
            </a:r>
          </a:p>
          <a:p>
            <a:pPr marL="0" indent="0">
              <a:buFont typeface="+mj-lt"/>
              <a:buNone/>
            </a:pPr>
            <a:r>
              <a:rPr lang="en-GB" b="0" dirty="0">
                <a:effectLst/>
                <a:cs typeface="Calibri"/>
              </a:rPr>
              <a:t>True: </a:t>
            </a:r>
            <a:r>
              <a:rPr lang="en-GB" dirty="0"/>
              <a:t>To make sure we get all the vitamins </a:t>
            </a:r>
            <a:r>
              <a:rPr lang="en-GB" b="0" dirty="0"/>
              <a:t>and </a:t>
            </a:r>
            <a:r>
              <a:rPr lang="en-GB" dirty="0"/>
              <a:t>minerals we need, we should eat at least five portions of </a:t>
            </a:r>
            <a:r>
              <a:rPr lang="en-GB" b="0" dirty="0"/>
              <a:t>fresh, frozen,</a:t>
            </a:r>
            <a:r>
              <a:rPr lang="en-GB" dirty="0"/>
              <a:t> </a:t>
            </a:r>
            <a:r>
              <a:rPr lang="en-GB" b="0" dirty="0"/>
              <a:t>canned, dried or juiced </a:t>
            </a:r>
            <a:r>
              <a:rPr lang="en-GB" dirty="0"/>
              <a:t>fruit </a:t>
            </a:r>
            <a:r>
              <a:rPr lang="en-GB" b="0" dirty="0"/>
              <a:t>and </a:t>
            </a:r>
            <a:r>
              <a:rPr lang="en-GB" dirty="0"/>
              <a:t>vegetables a day</a:t>
            </a:r>
            <a:r>
              <a:rPr lang="en-GB" b="0" dirty="0"/>
              <a:t>.</a:t>
            </a:r>
            <a:endParaRPr lang="en-GB" dirty="0">
              <a:ea typeface="Calibri" panose="020F0502020204030204"/>
              <a:cs typeface="Calibri" panose="020F0502020204030204"/>
            </a:endParaRPr>
          </a:p>
          <a:p>
            <a:pPr marL="0" marR="0" lvl="0" indent="0" algn="l" defTabSz="1219261">
              <a:lnSpc>
                <a:spcPct val="100000"/>
              </a:lnSpc>
              <a:spcBef>
                <a:spcPts val="0"/>
              </a:spcBef>
              <a:spcAft>
                <a:spcPts val="0"/>
              </a:spcAft>
              <a:buClrTx/>
              <a:buSzTx/>
              <a:buFontTx/>
              <a:buNone/>
              <a:tabLst/>
              <a:defRPr/>
            </a:pPr>
            <a:endParaRPr lang="en-GB" b="0" dirty="0">
              <a:effectLst/>
              <a:ea typeface="Calibri"/>
              <a:cs typeface="Calibri"/>
            </a:endParaRPr>
          </a:p>
          <a:p>
            <a:r>
              <a:rPr lang="en-GB" dirty="0">
                <a:cs typeface="Calibri"/>
              </a:rPr>
              <a:t>2. </a:t>
            </a:r>
            <a:r>
              <a:rPr lang="en-GB" dirty="0"/>
              <a:t>True or False: Protein is only found in meat and fish. False.</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b="0" dirty="0">
                <a:effectLst/>
                <a:cs typeface="Calibri"/>
              </a:rPr>
              <a:t>False: </a:t>
            </a:r>
            <a:r>
              <a:rPr lang="en-GB" sz="1600" b="0" dirty="0">
                <a:solidFill>
                  <a:srgbClr val="005286"/>
                </a:solidFill>
              </a:rPr>
              <a:t>Beans, pulses, nuts, eggs and dairy products are also great sources of protein – and they’re vegetarian! </a:t>
            </a:r>
            <a:endParaRPr lang="en-GB" sz="1600" b="0" dirty="0">
              <a:solidFill>
                <a:srgbClr val="005286"/>
              </a:solidFill>
              <a:ea typeface="Calibri"/>
              <a:cs typeface="Calibri"/>
            </a:endParaRPr>
          </a:p>
          <a:p>
            <a:pPr rtl="0"/>
            <a:endParaRPr lang="en-GB" b="0" dirty="0">
              <a:effectLst/>
            </a:endParaRPr>
          </a:p>
          <a:p>
            <a:pPr rtl="0"/>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Give students hints from the answer or visual clues to help them figure out the correct answer.</a:t>
            </a:r>
            <a:endParaRPr lang="en-GB" sz="1600" b="1" i="0" u="none" strike="noStrike" kern="1200" dirty="0">
              <a:solidFill>
                <a:schemeClr val="tx1"/>
              </a:solidFill>
              <a:effectLst/>
              <a:latin typeface="+mn-lt"/>
              <a:ea typeface="+mn-ea"/>
              <a:cs typeface="+mn-cs"/>
            </a:endParaRPr>
          </a:p>
          <a:p>
            <a:pPr rtl="0"/>
            <a:r>
              <a:rPr lang="en-GB" sz="1600" b="1" i="0" u="none" strike="noStrike" kern="1200" dirty="0">
                <a:solidFill>
                  <a:schemeClr val="tx1"/>
                </a:solidFill>
                <a:effectLst/>
                <a:latin typeface="+mn-lt"/>
                <a:ea typeface="+mn-ea"/>
                <a:cs typeface="+mn-cs"/>
              </a:rPr>
              <a:t>Challenge: </a:t>
            </a:r>
            <a:r>
              <a:rPr lang="en-GB" sz="1600" b="0" i="0" u="none" strike="noStrike" kern="1200" dirty="0">
                <a:solidFill>
                  <a:schemeClr val="tx1"/>
                </a:solidFill>
                <a:effectLst/>
                <a:latin typeface="+mn-lt"/>
                <a:ea typeface="+mn-ea"/>
                <a:cs typeface="+mn-cs"/>
              </a:rPr>
              <a:t>Ask pupils to explain why they have selected true or false. Explain that other pupils can change their mind if a student makes a compelling argument.</a:t>
            </a:r>
          </a:p>
          <a:p>
            <a:pPr rtl="0"/>
            <a:endParaRPr lang="en-GB" b="0" dirty="0">
              <a:effectLst/>
            </a:endParaRPr>
          </a:p>
          <a:p>
            <a:pPr rtl="0"/>
            <a:r>
              <a:rPr lang="en-GB" sz="1600" b="1" i="0" u="none" strike="noStrike" kern="1200" dirty="0">
                <a:solidFill>
                  <a:schemeClr val="tx1"/>
                </a:solidFill>
                <a:effectLst/>
                <a:latin typeface="+mn-lt"/>
                <a:ea typeface="+mn-ea"/>
                <a:cs typeface="+mn-cs"/>
              </a:rPr>
              <a:t>Extension:</a:t>
            </a:r>
            <a:r>
              <a:rPr lang="en-GB" sz="1600" b="0" i="0" u="none" strike="noStrike" kern="1200" dirty="0">
                <a:solidFill>
                  <a:schemeClr val="tx1"/>
                </a:solidFill>
                <a:effectLst/>
                <a:latin typeface="+mn-lt"/>
                <a:ea typeface="+mn-ea"/>
                <a:cs typeface="+mn-cs"/>
              </a:rPr>
              <a:t> Use our </a:t>
            </a:r>
            <a:r>
              <a:rPr lang="en-GB" sz="1600" b="1" i="0" u="none" strike="noStrike" kern="1200" dirty="0">
                <a:solidFill>
                  <a:schemeClr val="tx1"/>
                </a:solidFill>
                <a:effectLst/>
                <a:latin typeface="+mn-lt"/>
                <a:ea typeface="+mn-ea"/>
                <a:cs typeface="+mn-cs"/>
              </a:rPr>
              <a:t>Eat well with Team GB</a:t>
            </a:r>
            <a:r>
              <a:rPr lang="en-GB" sz="1600" b="0" i="0" u="none" strike="noStrike" kern="1200" dirty="0">
                <a:solidFill>
                  <a:schemeClr val="tx1"/>
                </a:solidFill>
                <a:effectLst/>
                <a:latin typeface="+mn-lt"/>
                <a:ea typeface="+mn-ea"/>
                <a:cs typeface="+mn-cs"/>
              </a:rPr>
              <a:t> resource to have a go at putting together a healthy meal for a Team GB athlete as an additional activity: </a:t>
            </a:r>
            <a:r>
              <a:rPr lang="en-GB" sz="1600" b="0" i="0" u="sng" strike="noStrike" kern="1200" dirty="0">
                <a:solidFill>
                  <a:schemeClr val="tx1"/>
                </a:solidFill>
                <a:effectLst/>
                <a:latin typeface="+mn-lt"/>
                <a:ea typeface="+mn-ea"/>
                <a:cs typeface="+mn-cs"/>
                <a:hlinkClick r:id="rId3"/>
              </a:rPr>
              <a:t>getseteatfresh.co.uk/resources/eat-well-with-team-gb</a:t>
            </a:r>
            <a:r>
              <a:rPr lang="en-GB" sz="1600" b="0" i="0" u="none" strike="noStrike" kern="1200" dirty="0">
                <a:solidFill>
                  <a:schemeClr val="tx1"/>
                </a:solidFill>
                <a:effectLst/>
                <a:latin typeface="+mn-lt"/>
                <a:ea typeface="+mn-ea"/>
                <a:cs typeface="+mn-cs"/>
              </a:rPr>
              <a:t> </a:t>
            </a:r>
            <a:endParaRPr lang="en-GB" b="0" dirty="0">
              <a:effectLst/>
            </a:endParaRP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SOURCES </a:t>
            </a:r>
            <a:endParaRPr lang="en-GB" b="0" dirty="0">
              <a:effectLst/>
            </a:endParaRPr>
          </a:p>
          <a:p>
            <a:pPr rtl="0"/>
            <a:r>
              <a:rPr lang="en-GB" sz="1600" b="0" i="0" u="none" strike="noStrike" kern="1200" dirty="0">
                <a:solidFill>
                  <a:schemeClr val="tx1"/>
                </a:solidFill>
                <a:effectLst/>
                <a:latin typeface="+mn-lt"/>
                <a:ea typeface="+mn-ea"/>
                <a:cs typeface="+mn-cs"/>
              </a:rPr>
              <a:t>Eatwell guide: </a:t>
            </a:r>
            <a:r>
              <a:rPr lang="en-GB" sz="1600" b="0" i="0" u="sng" kern="1200" dirty="0" err="1">
                <a:solidFill>
                  <a:schemeClr val="tx1"/>
                </a:solidFill>
                <a:effectLst/>
                <a:latin typeface="+mn-lt"/>
                <a:ea typeface="+mn-ea"/>
                <a:cs typeface="+mn-cs"/>
              </a:rPr>
              <a:t>assets.publishing.service.gov.uk</a:t>
            </a:r>
            <a:r>
              <a:rPr lang="en-GB" sz="1600" b="0" i="0" u="sng" kern="1200" dirty="0">
                <a:solidFill>
                  <a:schemeClr val="tx1"/>
                </a:solidFill>
                <a:effectLst/>
                <a:latin typeface="+mn-lt"/>
                <a:ea typeface="+mn-ea"/>
                <a:cs typeface="+mn-cs"/>
              </a:rPr>
              <a:t>/government/uploads/system/uploads/</a:t>
            </a:r>
            <a:r>
              <a:rPr lang="en-GB" sz="1600" b="0" i="0" u="sng" kern="1200" dirty="0" err="1">
                <a:solidFill>
                  <a:schemeClr val="tx1"/>
                </a:solidFill>
                <a:effectLst/>
                <a:latin typeface="+mn-lt"/>
                <a:ea typeface="+mn-ea"/>
                <a:cs typeface="+mn-cs"/>
              </a:rPr>
              <a:t>attachment_data</a:t>
            </a:r>
            <a:r>
              <a:rPr lang="en-GB" sz="1600" b="0" i="0" u="sng" kern="1200" dirty="0">
                <a:solidFill>
                  <a:schemeClr val="tx1"/>
                </a:solidFill>
                <a:effectLst/>
                <a:latin typeface="+mn-lt"/>
                <a:ea typeface="+mn-ea"/>
                <a:cs typeface="+mn-cs"/>
              </a:rPr>
              <a:t>/file/742750/Eatwell_Guide_booklet_2018v4.pdf</a:t>
            </a:r>
            <a:r>
              <a:rPr lang="en-GB" b="0" dirty="0">
                <a:effectLst/>
                <a:cs typeface="+mn-lt"/>
              </a:rPr>
              <a:t/>
            </a:r>
            <a:br>
              <a:rPr lang="en-GB" b="0" dirty="0">
                <a:effectLst/>
                <a:cs typeface="+mn-lt"/>
              </a:rPr>
            </a:br>
            <a:endParaRPr lang="en-GB" sz="1600" b="0" i="0" u="none" strike="noStrike" kern="1200" dirty="0">
              <a:solidFill>
                <a:schemeClr val="tx1"/>
              </a:solidFill>
              <a:effectLst/>
              <a:latin typeface="+mn-lt"/>
              <a:cs typeface="Calibri"/>
            </a:endParaRPr>
          </a:p>
          <a:p>
            <a:pPr rtl="0"/>
            <a:r>
              <a:rPr lang="en-GB" sz="1600" b="1" i="0" u="none" strike="noStrike" kern="1200" dirty="0">
                <a:solidFill>
                  <a:schemeClr val="tx1"/>
                </a:solidFill>
                <a:effectLst/>
                <a:latin typeface="+mn-lt"/>
                <a:ea typeface="+mn-ea"/>
                <a:cs typeface="+mn-cs"/>
              </a:rPr>
              <a:t>What counts as a portion of fruit and vegetables? </a:t>
            </a:r>
            <a:endParaRPr lang="en-GB" b="0" dirty="0">
              <a:effectLst/>
            </a:endParaRPr>
          </a:p>
          <a:p>
            <a:pPr rtl="0" fontAlgn="base"/>
            <a:r>
              <a:rPr lang="en-GB" sz="1600" b="0" i="0" u="none" strike="noStrike" kern="1200" dirty="0">
                <a:solidFill>
                  <a:schemeClr val="tx1"/>
                </a:solidFill>
                <a:effectLst/>
                <a:latin typeface="+mn-lt"/>
                <a:ea typeface="+mn-ea"/>
                <a:cs typeface="+mn-cs"/>
              </a:rPr>
              <a:t>The exact portion changes for each fruit and vegetable, but it is roughly the same as what fits in the palm of your hand.  </a:t>
            </a:r>
          </a:p>
          <a:p>
            <a:pPr rtl="0" fontAlgn="base"/>
            <a:r>
              <a:rPr lang="en-GB" sz="1600" b="0" i="0" u="none" strike="noStrike" kern="1200" dirty="0">
                <a:solidFill>
                  <a:schemeClr val="tx1"/>
                </a:solidFill>
                <a:effectLst/>
                <a:latin typeface="+mn-lt"/>
                <a:ea typeface="+mn-ea"/>
                <a:cs typeface="+mn-cs"/>
              </a:rPr>
              <a:t>To explore portion size more fully, trying measuring out some portions using the rules below: </a:t>
            </a:r>
          </a:p>
          <a:p>
            <a:pPr marL="895380" lvl="1" indent="-285750" rtl="0" fontAlgn="base">
              <a:buFont typeface="Arial" panose="020B0604020202020204" pitchFamily="34" charset="0"/>
              <a:buChar char="•"/>
            </a:pPr>
            <a:r>
              <a:rPr lang="en-GB" sz="1600" b="0" i="0" u="none" strike="noStrike" kern="1200" dirty="0">
                <a:solidFill>
                  <a:schemeClr val="tx1"/>
                </a:solidFill>
                <a:effectLst/>
                <a:latin typeface="+mn-lt"/>
                <a:ea typeface="+mn-ea"/>
                <a:cs typeface="+mn-cs"/>
              </a:rPr>
              <a:t>80g or any of these: one apple, banana, pear, orange or other similar-size fruit; three heaped tablespoons of vegetables; a dessert bowl of salad; 30g of dried fruit (which should be kept to mealtimes) or a 150ml glass of fruit juice or smoothie (counts as a maximum of one portion a day).</a:t>
            </a:r>
          </a:p>
          <a:p>
            <a:pPr rtl="0" fontAlgn="base"/>
            <a:r>
              <a:rPr lang="en-GB" sz="1600" b="0" i="0" u="none" strike="noStrike" kern="1200" dirty="0">
                <a:solidFill>
                  <a:schemeClr val="tx1"/>
                </a:solidFill>
                <a:effectLst/>
                <a:latin typeface="+mn-lt"/>
                <a:ea typeface="+mn-ea"/>
                <a:cs typeface="+mn-cs"/>
              </a:rPr>
              <a:t>Ensure students understand that </a:t>
            </a:r>
            <a:r>
              <a:rPr lang="en-GB" sz="1600" b="1" i="0" u="none" strike="noStrike" kern="1200" dirty="0">
                <a:solidFill>
                  <a:schemeClr val="tx1"/>
                </a:solidFill>
                <a:effectLst/>
                <a:latin typeface="+mn-lt"/>
                <a:ea typeface="+mn-ea"/>
                <a:cs typeface="+mn-cs"/>
              </a:rPr>
              <a:t>fruit and vegetables should be eaten as part of a balanced diet</a:t>
            </a:r>
            <a:r>
              <a:rPr lang="en-GB" sz="1600" b="0" i="0" u="none" strike="noStrike" kern="1200" dirty="0">
                <a:solidFill>
                  <a:schemeClr val="tx1"/>
                </a:solidFill>
                <a:effectLst/>
                <a:latin typeface="+mn-lt"/>
                <a:ea typeface="+mn-ea"/>
                <a:cs typeface="+mn-cs"/>
              </a:rPr>
              <a:t>, making up a third of what we eat every day. </a:t>
            </a:r>
          </a:p>
          <a:p>
            <a:pPr rtl="0"/>
            <a:r>
              <a:rPr lang="en-GB" b="0" dirty="0">
                <a:effectLst/>
              </a:rPr>
              <a:t/>
            </a:r>
            <a:br>
              <a:rPr lang="en-GB" b="0" dirty="0">
                <a:effectLst/>
              </a:rPr>
            </a:br>
            <a:r>
              <a:rPr lang="en-GB" b="0" dirty="0">
                <a:effectLst/>
              </a:rPr>
              <a:t/>
            </a:r>
            <a:br>
              <a:rPr lang="en-GB" b="0" dirty="0">
                <a:effectLst/>
              </a:rPr>
            </a:br>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5</a:t>
            </a:fld>
            <a:endParaRPr lang="en-US"/>
          </a:p>
        </p:txBody>
      </p:sp>
    </p:spTree>
    <p:extLst>
      <p:ext uri="{BB962C8B-B14F-4D97-AF65-F5344CB8AC3E}">
        <p14:creationId xmlns:p14="http://schemas.microsoft.com/office/powerpoint/2010/main" val="2256885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1 – Quiz: What do you know about healthy, sustainable food?</a:t>
            </a:r>
          </a:p>
          <a:p>
            <a:pPr rtl="0"/>
            <a:endParaRPr lang="en-GB" b="0" dirty="0">
              <a:effectLst/>
            </a:endParaRPr>
          </a:p>
          <a:p>
            <a:r>
              <a:rPr lang="en-GB" sz="1600" b="0" i="0" u="none" strike="noStrike" kern="1200" dirty="0">
                <a:solidFill>
                  <a:schemeClr val="tx1"/>
                </a:solidFill>
                <a:effectLst/>
                <a:latin typeface="+mn-lt"/>
                <a:ea typeface="+mn-ea"/>
                <a:cs typeface="+mn-cs"/>
              </a:rPr>
              <a:t>Take the class quiz to help students understand or review key facts about healthy, sustainable food. </a:t>
            </a:r>
            <a:r>
              <a:rPr lang="en-GB" dirty="0"/>
              <a:t>To make the game more active, ask students to perform an action, such as star jumps for true, and lunges for false.</a:t>
            </a:r>
          </a:p>
          <a:p>
            <a:endParaRPr lang="en-GB" dirty="0"/>
          </a:p>
          <a:p>
            <a:r>
              <a:rPr lang="en-GB" dirty="0">
                <a:cs typeface="Calibri"/>
              </a:rPr>
              <a:t>1.  </a:t>
            </a:r>
            <a:r>
              <a:rPr lang="en-GB" dirty="0"/>
              <a:t>True or False: </a:t>
            </a:r>
            <a:r>
              <a:rPr lang="en-US" sz="1600" dirty="0"/>
              <a:t>White pasta can help you feel fuller for longer than wholewheat pasta.</a:t>
            </a:r>
          </a:p>
          <a:p>
            <a:r>
              <a:rPr lang="en-GB" b="0" dirty="0">
                <a:effectLst/>
                <a:cs typeface="Calibri"/>
              </a:rPr>
              <a:t>False: </a:t>
            </a:r>
            <a:r>
              <a:rPr lang="en-GB" sz="1600" b="0" dirty="0">
                <a:solidFill>
                  <a:srgbClr val="005286"/>
                </a:solidFill>
              </a:rPr>
              <a:t>Wholegrain carbohydrates like wholewheat pasta, potatoes with the skins on, or brown rice have more fibre and can help you stay fuller for longer. </a:t>
            </a:r>
          </a:p>
          <a:p>
            <a:pPr rtl="0"/>
            <a:endParaRPr lang="en-GB" b="0" dirty="0">
              <a:effectLst/>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dirty="0">
                <a:cs typeface="Calibri"/>
              </a:rPr>
              <a:t>2. </a:t>
            </a:r>
            <a:r>
              <a:rPr lang="en-GB" dirty="0"/>
              <a:t>True or False: </a:t>
            </a:r>
            <a:r>
              <a:rPr lang="en-US" sz="1600" dirty="0"/>
              <a:t>Eating some fat is an important part of a balanced diet.</a:t>
            </a:r>
            <a:endParaRPr lang="en-GB" dirty="0"/>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dirty="0">
                <a:solidFill>
                  <a:srgbClr val="005286"/>
                </a:solidFill>
              </a:rPr>
              <a:t>True: </a:t>
            </a:r>
            <a:r>
              <a:rPr lang="en-US" sz="1600" b="0" dirty="0">
                <a:solidFill>
                  <a:srgbClr val="005286"/>
                </a:solidFill>
              </a:rPr>
              <a:t>Stick to healthier, unsaturated fats from plant sources like vegetable oil, rapeseed oil and olive oil.</a:t>
            </a:r>
            <a:endParaRPr lang="en-GB" b="0" dirty="0">
              <a:effectLst/>
            </a:endParaRPr>
          </a:p>
          <a:p>
            <a:pPr rtl="0"/>
            <a:endParaRPr lang="en-GB" b="0" dirty="0">
              <a:effectLst/>
            </a:endParaRPr>
          </a:p>
          <a:p>
            <a:pPr rtl="0"/>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Give students hints from the answer or visual clues to help them figure out the correct answer.</a:t>
            </a:r>
            <a:endParaRPr lang="en-GB" sz="1600" b="1" i="0" u="none" strike="noStrike" kern="1200" dirty="0">
              <a:solidFill>
                <a:schemeClr val="tx1"/>
              </a:solidFill>
              <a:effectLst/>
              <a:latin typeface="+mn-lt"/>
              <a:ea typeface="+mn-ea"/>
              <a:cs typeface="+mn-cs"/>
            </a:endParaRPr>
          </a:p>
          <a:p>
            <a:pPr rtl="0"/>
            <a:r>
              <a:rPr lang="en-GB" sz="1600" b="1" i="0" u="none" strike="noStrike" kern="1200" dirty="0">
                <a:solidFill>
                  <a:schemeClr val="tx1"/>
                </a:solidFill>
                <a:effectLst/>
                <a:latin typeface="+mn-lt"/>
                <a:ea typeface="+mn-ea"/>
                <a:cs typeface="+mn-cs"/>
              </a:rPr>
              <a:t>Challenge: </a:t>
            </a:r>
            <a:r>
              <a:rPr lang="en-GB" sz="1600" b="0" i="0" u="none" strike="noStrike" kern="1200" dirty="0">
                <a:solidFill>
                  <a:schemeClr val="tx1"/>
                </a:solidFill>
                <a:effectLst/>
                <a:latin typeface="+mn-lt"/>
                <a:ea typeface="+mn-ea"/>
                <a:cs typeface="+mn-cs"/>
              </a:rPr>
              <a:t>Ask pupils to explain why they have selected true or false. Explain that other pupils can change their mind if a student makes a compelling argument.</a:t>
            </a:r>
          </a:p>
          <a:p>
            <a:pPr rtl="0"/>
            <a:endParaRPr lang="en-GB" b="0" dirty="0">
              <a:effectLst/>
            </a:endParaRPr>
          </a:p>
          <a:p>
            <a:pPr rtl="0"/>
            <a:r>
              <a:rPr lang="en-GB" sz="1600" b="1" i="0" u="none" strike="noStrike" kern="1200" dirty="0">
                <a:solidFill>
                  <a:schemeClr val="tx1"/>
                </a:solidFill>
                <a:effectLst/>
                <a:latin typeface="+mn-lt"/>
                <a:ea typeface="+mn-ea"/>
                <a:cs typeface="+mn-cs"/>
              </a:rPr>
              <a:t>Extension:</a:t>
            </a:r>
            <a:r>
              <a:rPr lang="en-GB" sz="1600" b="0" i="0" u="none" strike="noStrike" kern="1200" dirty="0">
                <a:solidFill>
                  <a:schemeClr val="tx1"/>
                </a:solidFill>
                <a:effectLst/>
                <a:latin typeface="+mn-lt"/>
                <a:ea typeface="+mn-ea"/>
                <a:cs typeface="+mn-cs"/>
              </a:rPr>
              <a:t> Use our </a:t>
            </a:r>
            <a:r>
              <a:rPr lang="en-GB" sz="1600" b="1" i="0" u="none" strike="noStrike" kern="1200" dirty="0">
                <a:solidFill>
                  <a:schemeClr val="tx1"/>
                </a:solidFill>
                <a:effectLst/>
                <a:latin typeface="+mn-lt"/>
                <a:ea typeface="+mn-ea"/>
                <a:cs typeface="+mn-cs"/>
              </a:rPr>
              <a:t>Eat well with Team GB</a:t>
            </a:r>
            <a:r>
              <a:rPr lang="en-GB" sz="1600" b="0" i="0" u="none" strike="noStrike" kern="1200" dirty="0">
                <a:solidFill>
                  <a:schemeClr val="tx1"/>
                </a:solidFill>
                <a:effectLst/>
                <a:latin typeface="+mn-lt"/>
                <a:ea typeface="+mn-ea"/>
                <a:cs typeface="+mn-cs"/>
              </a:rPr>
              <a:t> resource to have a go at putting together a healthy meal for a Team GB athlete as an additional activity: </a:t>
            </a:r>
            <a:r>
              <a:rPr lang="en-GB" sz="1600" b="0" i="0" u="sng" strike="noStrike" kern="1200" dirty="0">
                <a:solidFill>
                  <a:schemeClr val="tx1"/>
                </a:solidFill>
                <a:effectLst/>
                <a:latin typeface="+mn-lt"/>
                <a:ea typeface="+mn-ea"/>
                <a:cs typeface="+mn-cs"/>
                <a:hlinkClick r:id="rId3"/>
              </a:rPr>
              <a:t>getseteatfresh.co.uk/resources/eat-well-with-team-gb</a:t>
            </a:r>
            <a:r>
              <a:rPr lang="en-GB" sz="1600" b="0" i="0" u="none" strike="noStrike" kern="1200" dirty="0">
                <a:solidFill>
                  <a:schemeClr val="tx1"/>
                </a:solidFill>
                <a:effectLst/>
                <a:latin typeface="+mn-lt"/>
                <a:ea typeface="+mn-ea"/>
                <a:cs typeface="+mn-cs"/>
              </a:rPr>
              <a:t> </a:t>
            </a:r>
            <a:endParaRPr lang="en-GB" b="0" dirty="0">
              <a:effectLst/>
            </a:endParaRP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SOURCES </a:t>
            </a:r>
            <a:endParaRPr lang="en-GB" b="0" dirty="0">
              <a:effectLst/>
            </a:endParaRPr>
          </a:p>
          <a:p>
            <a:pPr rtl="0"/>
            <a:r>
              <a:rPr lang="en-GB" sz="1600" b="0" i="0" u="none" strike="noStrike" kern="1200" dirty="0">
                <a:solidFill>
                  <a:schemeClr val="tx1"/>
                </a:solidFill>
                <a:effectLst/>
                <a:latin typeface="+mn-lt"/>
                <a:ea typeface="+mn-ea"/>
                <a:cs typeface="+mn-cs"/>
              </a:rPr>
              <a:t>Eatwell guide: </a:t>
            </a:r>
            <a:r>
              <a:rPr lang="en-GB" sz="1600" b="0" i="0" u="sng" kern="1200" dirty="0" err="1">
                <a:solidFill>
                  <a:schemeClr val="tx1"/>
                </a:solidFill>
                <a:effectLst/>
                <a:latin typeface="+mn-lt"/>
                <a:ea typeface="+mn-ea"/>
                <a:cs typeface="+mn-cs"/>
              </a:rPr>
              <a:t>assets.publishing.service.gov.uk</a:t>
            </a:r>
            <a:r>
              <a:rPr lang="en-GB" sz="1600" b="0" i="0" u="sng" kern="1200" dirty="0">
                <a:solidFill>
                  <a:schemeClr val="tx1"/>
                </a:solidFill>
                <a:effectLst/>
                <a:latin typeface="+mn-lt"/>
                <a:ea typeface="+mn-ea"/>
                <a:cs typeface="+mn-cs"/>
              </a:rPr>
              <a:t>/government/uploads/system/uploads/</a:t>
            </a:r>
            <a:r>
              <a:rPr lang="en-GB" sz="1600" b="0" i="0" u="sng" kern="1200" dirty="0" err="1">
                <a:solidFill>
                  <a:schemeClr val="tx1"/>
                </a:solidFill>
                <a:effectLst/>
                <a:latin typeface="+mn-lt"/>
                <a:ea typeface="+mn-ea"/>
                <a:cs typeface="+mn-cs"/>
              </a:rPr>
              <a:t>attachment_data</a:t>
            </a:r>
            <a:r>
              <a:rPr lang="en-GB" sz="1600" b="0" i="0" u="sng" kern="1200" dirty="0">
                <a:solidFill>
                  <a:schemeClr val="tx1"/>
                </a:solidFill>
                <a:effectLst/>
                <a:latin typeface="+mn-lt"/>
                <a:ea typeface="+mn-ea"/>
                <a:cs typeface="+mn-cs"/>
              </a:rPr>
              <a:t>/file/742750/Eatwell_Guide_booklet_2018v4.pdf</a:t>
            </a:r>
            <a:r>
              <a:rPr lang="en-GB" b="0" dirty="0">
                <a:effectLst/>
              </a:rPr>
              <a:t/>
            </a:r>
            <a:br>
              <a:rPr lang="en-GB" b="0" dirty="0">
                <a:effectLst/>
              </a:rPr>
            </a:br>
            <a:r>
              <a:rPr lang="en-GB" b="0" dirty="0">
                <a:effectLst/>
              </a:rPr>
              <a:t/>
            </a:r>
            <a:br>
              <a:rPr lang="en-GB" b="0" dirty="0">
                <a:effectLst/>
              </a:rPr>
            </a:br>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6</a:t>
            </a:fld>
            <a:endParaRPr lang="en-US"/>
          </a:p>
        </p:txBody>
      </p:sp>
    </p:spTree>
    <p:extLst>
      <p:ext uri="{BB962C8B-B14F-4D97-AF65-F5344CB8AC3E}">
        <p14:creationId xmlns:p14="http://schemas.microsoft.com/office/powerpoint/2010/main" val="2455009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1 – Quiz: What do you know about healthy, sustainable food?</a:t>
            </a:r>
          </a:p>
          <a:p>
            <a:pPr rtl="0"/>
            <a:endParaRPr lang="en-GB" b="0" dirty="0">
              <a:effectLst/>
            </a:endParaRPr>
          </a:p>
          <a:p>
            <a:r>
              <a:rPr lang="en-GB" sz="1600" b="0" i="0" u="none" strike="noStrike" kern="1200" dirty="0">
                <a:solidFill>
                  <a:schemeClr val="tx1"/>
                </a:solidFill>
                <a:effectLst/>
                <a:latin typeface="+mn-lt"/>
                <a:ea typeface="+mn-ea"/>
                <a:cs typeface="+mn-cs"/>
              </a:rPr>
              <a:t>Take the class quiz to help students understand or review key facts about healthy, sustainable food. </a:t>
            </a:r>
            <a:r>
              <a:rPr lang="en-GB" dirty="0"/>
              <a:t>To make the game more active, ask students to perform an action, such as star jumps for true, and lunges for false.</a:t>
            </a:r>
            <a:r>
              <a:rPr lang="en-GB" b="0" dirty="0">
                <a:effectLst/>
                <a:cs typeface="+mn-lt"/>
              </a:rPr>
              <a:t/>
            </a:r>
            <a:br>
              <a:rPr lang="en-GB" b="0" dirty="0">
                <a:effectLst/>
                <a:cs typeface="+mn-lt"/>
              </a:rPr>
            </a:br>
            <a:endParaRPr lang="en-GB" b="0" dirty="0">
              <a:effectLst/>
            </a:endParaRPr>
          </a:p>
          <a:p>
            <a:pPr marL="342900" marR="0" lvl="0" indent="-342900" algn="l" defTabSz="1219261" rtl="0" eaLnBrk="1" fontAlgn="auto" latinLnBrk="0" hangingPunct="1">
              <a:lnSpc>
                <a:spcPct val="100000"/>
              </a:lnSpc>
              <a:spcBef>
                <a:spcPts val="0"/>
              </a:spcBef>
              <a:spcAft>
                <a:spcPts val="0"/>
              </a:spcAft>
              <a:buClrTx/>
              <a:buSzTx/>
              <a:buFontTx/>
              <a:buAutoNum type="arabicPeriod"/>
              <a:tabLst/>
              <a:defRPr/>
            </a:pPr>
            <a:r>
              <a:rPr lang="en-GB" dirty="0"/>
              <a:t>True</a:t>
            </a:r>
            <a:r>
              <a:rPr lang="en-GB" b="0" dirty="0">
                <a:effectLst/>
              </a:rPr>
              <a:t> or False: </a:t>
            </a:r>
            <a:r>
              <a:rPr lang="en-US" sz="1600" dirty="0">
                <a:latin typeface="Arial"/>
                <a:cs typeface="Arial"/>
              </a:rPr>
              <a:t>Local fruits and vegetables that are in season are more sustainable.</a:t>
            </a:r>
            <a:endParaRPr lang="en-GB" dirty="0"/>
          </a:p>
          <a:p>
            <a:r>
              <a:rPr lang="en-GB" b="0" dirty="0">
                <a:effectLst/>
                <a:cs typeface="Calibri"/>
              </a:rPr>
              <a:t>True:</a:t>
            </a:r>
            <a:r>
              <a:rPr lang="en-GB" sz="1600" b="0" dirty="0">
                <a:solidFill>
                  <a:srgbClr val="005286"/>
                </a:solidFill>
              </a:rPr>
              <a:t> Buying seasonal fresh fruit and vegetables reduces the amount of greenhouse gases used to get your food to you.</a:t>
            </a:r>
          </a:p>
          <a:p>
            <a:endParaRPr lang="en-GB" dirty="0">
              <a:cs typeface="Calibri"/>
            </a:endParaRPr>
          </a:p>
          <a:p>
            <a:r>
              <a:rPr lang="en-GB" dirty="0">
                <a:cs typeface="Calibri"/>
              </a:rPr>
              <a:t>2. </a:t>
            </a:r>
            <a:r>
              <a:rPr lang="en-GB" dirty="0"/>
              <a:t>True or False: These symbols mean food has some from a more sustainable source.</a:t>
            </a:r>
          </a:p>
          <a:p>
            <a:r>
              <a:rPr lang="en-GB" dirty="0"/>
              <a:t>True: </a:t>
            </a:r>
            <a:r>
              <a:rPr lang="en-GB" sz="1600" b="0" dirty="0">
                <a:solidFill>
                  <a:srgbClr val="005286"/>
                </a:solidFill>
              </a:rPr>
              <a:t>The red tractor means a food has been produced entirely in the UK with minimal pesticides. The blue MSC label means fish has come from a sustainable source.</a:t>
            </a:r>
          </a:p>
          <a:p>
            <a:endParaRPr lang="en-GB" b="0" dirty="0">
              <a:effectLst/>
            </a:endParaRPr>
          </a:p>
          <a:p>
            <a:pPr rtl="0"/>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Give students hints from the answer or visual clues to help them figure out the correct answer.</a:t>
            </a:r>
            <a:endParaRPr lang="en-GB" sz="1600" b="1" i="0" u="none" strike="noStrike" kern="1200" dirty="0">
              <a:solidFill>
                <a:schemeClr val="tx1"/>
              </a:solidFill>
              <a:effectLst/>
              <a:latin typeface="+mn-lt"/>
              <a:ea typeface="+mn-ea"/>
              <a:cs typeface="+mn-cs"/>
            </a:endParaRPr>
          </a:p>
          <a:p>
            <a:pPr rtl="0"/>
            <a:r>
              <a:rPr lang="en-GB" sz="1600" b="1" i="0" u="none" strike="noStrike" kern="1200" dirty="0">
                <a:solidFill>
                  <a:schemeClr val="tx1"/>
                </a:solidFill>
                <a:effectLst/>
                <a:latin typeface="+mn-lt"/>
                <a:ea typeface="+mn-ea"/>
                <a:cs typeface="+mn-cs"/>
              </a:rPr>
              <a:t>Challenge: </a:t>
            </a:r>
            <a:r>
              <a:rPr lang="en-GB" sz="1600" b="0" i="0" u="none" strike="noStrike" kern="1200" dirty="0">
                <a:solidFill>
                  <a:schemeClr val="tx1"/>
                </a:solidFill>
                <a:effectLst/>
                <a:latin typeface="+mn-lt"/>
                <a:ea typeface="+mn-ea"/>
                <a:cs typeface="+mn-cs"/>
              </a:rPr>
              <a:t>Ask pupils to explain why they have selected true or false. Explain that other pupils can change their mind if a student makes a compelling argument.</a:t>
            </a:r>
          </a:p>
          <a:p>
            <a:pPr rtl="0"/>
            <a:endParaRPr lang="en-GB" b="0" dirty="0">
              <a:effectLst/>
            </a:endParaRPr>
          </a:p>
          <a:p>
            <a:pPr rtl="0"/>
            <a:r>
              <a:rPr lang="en-GB" sz="1600" b="1" i="0" u="none" strike="noStrike" kern="1200" dirty="0">
                <a:solidFill>
                  <a:schemeClr val="tx1"/>
                </a:solidFill>
                <a:effectLst/>
                <a:latin typeface="+mn-lt"/>
                <a:ea typeface="+mn-ea"/>
                <a:cs typeface="+mn-cs"/>
              </a:rPr>
              <a:t>Extension:</a:t>
            </a:r>
            <a:r>
              <a:rPr lang="en-GB" sz="1600" b="0" i="0" u="none" strike="noStrike" kern="1200" dirty="0">
                <a:solidFill>
                  <a:schemeClr val="tx1"/>
                </a:solidFill>
                <a:effectLst/>
                <a:latin typeface="+mn-lt"/>
                <a:ea typeface="+mn-ea"/>
                <a:cs typeface="+mn-cs"/>
              </a:rPr>
              <a:t> Use our </a:t>
            </a:r>
            <a:r>
              <a:rPr lang="en-GB" sz="1600" b="1" i="0" u="none" strike="noStrike" kern="1200" dirty="0">
                <a:solidFill>
                  <a:schemeClr val="tx1"/>
                </a:solidFill>
                <a:effectLst/>
                <a:latin typeface="+mn-lt"/>
                <a:ea typeface="+mn-ea"/>
                <a:cs typeface="+mn-cs"/>
              </a:rPr>
              <a:t>Eat well with Team GB</a:t>
            </a:r>
            <a:r>
              <a:rPr lang="en-GB" sz="1600" b="0" i="0" u="none" strike="noStrike" kern="1200" dirty="0">
                <a:solidFill>
                  <a:schemeClr val="tx1"/>
                </a:solidFill>
                <a:effectLst/>
                <a:latin typeface="+mn-lt"/>
                <a:ea typeface="+mn-ea"/>
                <a:cs typeface="+mn-cs"/>
              </a:rPr>
              <a:t> resource to have a go at putting together a healthy meal for a Team GB athlete as an additional activity: </a:t>
            </a:r>
            <a:r>
              <a:rPr lang="en-GB" sz="1600" b="0" i="0" u="sng" strike="noStrike" kern="1200" dirty="0">
                <a:solidFill>
                  <a:schemeClr val="tx1"/>
                </a:solidFill>
                <a:effectLst/>
                <a:latin typeface="+mn-lt"/>
                <a:ea typeface="+mn-ea"/>
                <a:cs typeface="+mn-cs"/>
                <a:hlinkClick r:id="rId3"/>
              </a:rPr>
              <a:t>getseteatfresh.co.uk/resources/eat-well-with-team-gb</a:t>
            </a:r>
            <a:r>
              <a:rPr lang="en-GB" sz="1600" b="0" i="0" u="none" strike="noStrike" kern="1200" dirty="0">
                <a:solidFill>
                  <a:schemeClr val="tx1"/>
                </a:solidFill>
                <a:effectLst/>
                <a:latin typeface="+mn-lt"/>
                <a:ea typeface="+mn-ea"/>
                <a:cs typeface="+mn-cs"/>
              </a:rPr>
              <a:t> </a:t>
            </a:r>
            <a:endParaRPr lang="en-GB" b="0" dirty="0">
              <a:effectLst/>
            </a:endParaRP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SOURCES </a:t>
            </a:r>
          </a:p>
          <a:p>
            <a:pPr rtl="0"/>
            <a:r>
              <a:rPr lang="en-GB" sz="1600" b="0" i="0" u="none" strike="noStrike" kern="1200" dirty="0">
                <a:solidFill>
                  <a:schemeClr val="tx1"/>
                </a:solidFill>
                <a:effectLst/>
                <a:latin typeface="+mn-lt"/>
                <a:ea typeface="+mn-ea"/>
                <a:cs typeface="+mn-cs"/>
              </a:rPr>
              <a:t>BDA: https://</a:t>
            </a:r>
            <a:r>
              <a:rPr lang="en-GB" sz="1600" b="0" i="0" u="none" strike="noStrike" kern="1200" dirty="0" err="1">
                <a:solidFill>
                  <a:schemeClr val="tx1"/>
                </a:solidFill>
                <a:effectLst/>
                <a:latin typeface="+mn-lt"/>
                <a:ea typeface="+mn-ea"/>
                <a:cs typeface="+mn-cs"/>
              </a:rPr>
              <a:t>www.bda.uk.com</a:t>
            </a:r>
            <a:r>
              <a:rPr lang="en-GB" sz="1600" b="0" i="0" u="none" strike="noStrike" kern="1200" dirty="0">
                <a:solidFill>
                  <a:schemeClr val="tx1"/>
                </a:solidFill>
                <a:effectLst/>
                <a:latin typeface="+mn-lt"/>
                <a:ea typeface="+mn-ea"/>
                <a:cs typeface="+mn-cs"/>
              </a:rPr>
              <a:t>/resource/what-is-a-sustainable-</a:t>
            </a:r>
            <a:r>
              <a:rPr lang="en-GB" sz="1600" b="0" i="0" u="none" strike="noStrike" kern="1200" dirty="0" err="1">
                <a:solidFill>
                  <a:schemeClr val="tx1"/>
                </a:solidFill>
                <a:effectLst/>
                <a:latin typeface="+mn-lt"/>
                <a:ea typeface="+mn-ea"/>
                <a:cs typeface="+mn-cs"/>
              </a:rPr>
              <a:t>diet.html</a:t>
            </a:r>
            <a:endParaRPr lang="en-GB" sz="1600" b="0"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Red Tractor: https://</a:t>
            </a:r>
            <a:r>
              <a:rPr lang="en-GB" sz="1600" b="0" i="0" u="none" strike="noStrike" kern="1200" dirty="0" err="1">
                <a:solidFill>
                  <a:schemeClr val="tx1"/>
                </a:solidFill>
                <a:effectLst/>
                <a:latin typeface="+mn-lt"/>
                <a:ea typeface="+mn-ea"/>
                <a:cs typeface="+mn-cs"/>
              </a:rPr>
              <a:t>redtractor.org.uk</a:t>
            </a:r>
            <a:r>
              <a:rPr lang="en-GB" sz="1600" b="0" i="0" u="none" strike="noStrike" kern="1200" dirty="0">
                <a:solidFill>
                  <a:schemeClr val="tx1"/>
                </a:solidFill>
                <a:effectLst/>
                <a:latin typeface="+mn-lt"/>
                <a:ea typeface="+mn-ea"/>
                <a:cs typeface="+mn-cs"/>
              </a:rPr>
              <a:t>/</a:t>
            </a:r>
          </a:p>
          <a:p>
            <a:pPr rtl="0"/>
            <a:r>
              <a:rPr lang="en-GB" sz="1600" b="0" i="0" u="none" strike="noStrike" kern="1200" dirty="0">
                <a:solidFill>
                  <a:schemeClr val="tx1"/>
                </a:solidFill>
                <a:effectLst/>
                <a:latin typeface="+mn-lt"/>
                <a:ea typeface="+mn-ea"/>
                <a:cs typeface="+mn-cs"/>
              </a:rPr>
              <a:t>MSC Fish: https://</a:t>
            </a:r>
            <a:r>
              <a:rPr lang="en-GB" sz="1600" b="0" i="0" u="none" strike="noStrike" kern="1200" dirty="0" err="1">
                <a:solidFill>
                  <a:schemeClr val="tx1"/>
                </a:solidFill>
                <a:effectLst/>
                <a:latin typeface="+mn-lt"/>
                <a:ea typeface="+mn-ea"/>
                <a:cs typeface="+mn-cs"/>
              </a:rPr>
              <a:t>www.msc.org</a:t>
            </a:r>
            <a:r>
              <a:rPr lang="en-GB" sz="1600" b="0" i="0" u="none" strike="noStrike" kern="1200" dirty="0">
                <a:solidFill>
                  <a:schemeClr val="tx1"/>
                </a:solidFill>
                <a:effectLst/>
                <a:latin typeface="+mn-lt"/>
                <a:ea typeface="+mn-ea"/>
                <a:cs typeface="+mn-cs"/>
              </a:rPr>
              <a:t>/</a:t>
            </a:r>
            <a:endParaRPr lang="en-GB" b="0" dirty="0">
              <a:effectLst/>
            </a:endParaRPr>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7</a:t>
            </a:fld>
            <a:endParaRPr lang="en-US"/>
          </a:p>
        </p:txBody>
      </p:sp>
    </p:spTree>
    <p:extLst>
      <p:ext uri="{BB962C8B-B14F-4D97-AF65-F5344CB8AC3E}">
        <p14:creationId xmlns:p14="http://schemas.microsoft.com/office/powerpoint/2010/main" val="224628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1 – Quiz: What do you know about healthy, sustainable food?</a:t>
            </a:r>
          </a:p>
          <a:p>
            <a:pPr rtl="0"/>
            <a:endParaRPr lang="en-GB" b="0" dirty="0">
              <a:effectLst/>
            </a:endParaRPr>
          </a:p>
          <a:p>
            <a:r>
              <a:rPr lang="en-GB" sz="1600" b="0" i="0" u="none" strike="noStrike" kern="1200" dirty="0">
                <a:solidFill>
                  <a:schemeClr val="tx1"/>
                </a:solidFill>
                <a:effectLst/>
                <a:latin typeface="+mn-lt"/>
                <a:ea typeface="+mn-ea"/>
                <a:cs typeface="+mn-cs"/>
              </a:rPr>
              <a:t>Take the class quiz to help students understand or review key facts about healthy, sustainable food. </a:t>
            </a:r>
            <a:r>
              <a:rPr lang="en-GB" dirty="0"/>
              <a:t>To make the game more active, ask students to perform an action, such as star jumps for true, and lunges for false.</a:t>
            </a:r>
            <a:r>
              <a:rPr lang="en-GB" b="0" dirty="0">
                <a:effectLst/>
                <a:cs typeface="+mn-lt"/>
              </a:rPr>
              <a:t/>
            </a:r>
            <a:br>
              <a:rPr lang="en-GB" b="0" dirty="0">
                <a:effectLst/>
                <a:cs typeface="+mn-lt"/>
              </a:rPr>
            </a:br>
            <a:endParaRPr lang="en-GB" b="0" dirty="0">
              <a:effectLst/>
            </a:endParaRPr>
          </a:p>
          <a:p>
            <a:pPr marL="342900" marR="0" lvl="0" indent="-342900" algn="l" defTabSz="1219261" rtl="0" eaLnBrk="1" fontAlgn="auto" latinLnBrk="0" hangingPunct="1">
              <a:lnSpc>
                <a:spcPct val="100000"/>
              </a:lnSpc>
              <a:spcBef>
                <a:spcPts val="0"/>
              </a:spcBef>
              <a:spcAft>
                <a:spcPts val="0"/>
              </a:spcAft>
              <a:buClrTx/>
              <a:buSzTx/>
              <a:buFontTx/>
              <a:buAutoNum type="arabicPeriod"/>
              <a:tabLst/>
              <a:defRPr/>
            </a:pPr>
            <a:r>
              <a:rPr lang="en-GB" dirty="0"/>
              <a:t>True</a:t>
            </a:r>
            <a:r>
              <a:rPr lang="en-GB" b="0" dirty="0">
                <a:effectLst/>
              </a:rPr>
              <a:t> or False: </a:t>
            </a:r>
            <a:r>
              <a:rPr lang="en-GB" sz="1600" dirty="0"/>
              <a:t>Eating a balanced diet can help us cut greenhouse gases.</a:t>
            </a:r>
            <a:endParaRPr lang="en-GB" b="0" dirty="0">
              <a:effectLst/>
              <a:cs typeface="Calibri"/>
            </a:endParaRPr>
          </a:p>
          <a:p>
            <a:r>
              <a:rPr lang="en-GB" dirty="0">
                <a:solidFill>
                  <a:srgbClr val="005286"/>
                </a:solidFill>
                <a:cs typeface="Calibri"/>
              </a:rPr>
              <a:t>True</a:t>
            </a:r>
            <a:r>
              <a:rPr lang="en-GB" dirty="0">
                <a:solidFill>
                  <a:srgbClr val="005286"/>
                </a:solidFill>
              </a:rPr>
              <a:t>:</a:t>
            </a:r>
            <a:r>
              <a:rPr lang="en-GB" sz="1600" b="0" dirty="0">
                <a:solidFill>
                  <a:srgbClr val="005286"/>
                </a:solidFill>
              </a:rPr>
              <a:t> UK adults could reduce the greenhouse gas emissions of their diets by 30% (and reduce water use by 4%) if they more closely followed the Eatwell Guide’s recommendations, especially eating less meat and higher amounts of plant-based foods (e.g. mixing beans, pulses, nuts and seeds into your protein). Research from the British Nutrition Foundation notes that vegetarian or vegan diets may have larger environmental benefits, but are unlikely to be adopted by all and may reduce intakes and/or bioavailability of some essential nutrients (e.g. iron and zinc) in some people's diets – whereas reducing meat intake to follow the Eatwell Guide is a more realistic goal with the potential for big impact (30% reduction in emissions). In other words, exploring a range of proteins not only allows people to find new, exciting recipes but can benefit both personal and environmental health. </a:t>
            </a:r>
          </a:p>
          <a:p>
            <a:endParaRPr lang="en-GB" dirty="0">
              <a:cs typeface="Calibri"/>
            </a:endParaRPr>
          </a:p>
          <a:p>
            <a:r>
              <a:rPr lang="en-GB" dirty="0">
                <a:cs typeface="Calibri"/>
              </a:rPr>
              <a:t>2. </a:t>
            </a:r>
            <a:r>
              <a:rPr lang="en-GB" dirty="0"/>
              <a:t>True</a:t>
            </a:r>
            <a:r>
              <a:rPr lang="en-GB" b="0" dirty="0">
                <a:effectLst/>
              </a:rPr>
              <a:t> or False: </a:t>
            </a:r>
            <a:r>
              <a:rPr lang="en-US" sz="1600" dirty="0"/>
              <a:t>All plastic packaging is recyclable.</a:t>
            </a:r>
            <a:endParaRPr lang="en-US" sz="1600" dirty="0">
              <a:cs typeface="Calibri"/>
            </a:endParaRPr>
          </a:p>
          <a:p>
            <a:r>
              <a:rPr lang="en-GB" sz="1600" b="0" dirty="0">
                <a:solidFill>
                  <a:srgbClr val="005286"/>
                </a:solidFill>
              </a:rPr>
              <a:t>False: Not all types of plastic can be recycled. Try to buy loose fruit and vegetables where possible and research how to properly recycle any packaging.</a:t>
            </a:r>
          </a:p>
          <a:p>
            <a:pPr rtl="0"/>
            <a:endParaRPr lang="en-GB" b="0" dirty="0">
              <a:effectLst/>
            </a:endParaRPr>
          </a:p>
          <a:p>
            <a:pPr rtl="0"/>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Give students hints from the answer or visual clues to help them figure out the correct answer</a:t>
            </a:r>
            <a:endParaRPr lang="en-GB" sz="1600" b="1" i="0" u="none" strike="noStrike" kern="1200" dirty="0">
              <a:solidFill>
                <a:schemeClr val="tx1"/>
              </a:solidFill>
              <a:effectLst/>
              <a:latin typeface="+mn-lt"/>
              <a:ea typeface="+mn-ea"/>
              <a:cs typeface="+mn-cs"/>
            </a:endParaRPr>
          </a:p>
          <a:p>
            <a:pPr rtl="0"/>
            <a:r>
              <a:rPr lang="en-GB" sz="1600" b="1" i="0" u="none" strike="noStrike" kern="1200" dirty="0">
                <a:solidFill>
                  <a:schemeClr val="tx1"/>
                </a:solidFill>
                <a:effectLst/>
                <a:latin typeface="+mn-lt"/>
                <a:ea typeface="+mn-ea"/>
                <a:cs typeface="+mn-cs"/>
              </a:rPr>
              <a:t>Challenge: </a:t>
            </a:r>
            <a:r>
              <a:rPr lang="en-GB" sz="1600" b="0" i="0" u="none" strike="noStrike" kern="1200" dirty="0">
                <a:solidFill>
                  <a:schemeClr val="tx1"/>
                </a:solidFill>
                <a:effectLst/>
                <a:latin typeface="+mn-lt"/>
                <a:ea typeface="+mn-ea"/>
                <a:cs typeface="+mn-cs"/>
              </a:rPr>
              <a:t>Ask pupils to explain why they have selected true or false. Explain that other pupils can change their mind if a student makes a compelling argument.</a:t>
            </a:r>
          </a:p>
          <a:p>
            <a:pPr rtl="0"/>
            <a:endParaRPr lang="en-GB" b="0" dirty="0">
              <a:effectLst/>
            </a:endParaRPr>
          </a:p>
          <a:p>
            <a:pPr rtl="0"/>
            <a:r>
              <a:rPr lang="en-GB" sz="1600" b="1" i="0" u="none" strike="noStrike" kern="1200" dirty="0">
                <a:solidFill>
                  <a:schemeClr val="tx1"/>
                </a:solidFill>
                <a:effectLst/>
                <a:latin typeface="+mn-lt"/>
                <a:ea typeface="+mn-ea"/>
                <a:cs typeface="+mn-cs"/>
              </a:rPr>
              <a:t>Extension:</a:t>
            </a:r>
            <a:r>
              <a:rPr lang="en-GB" sz="1600" b="0" i="0" u="none" strike="noStrike" kern="1200" dirty="0">
                <a:solidFill>
                  <a:schemeClr val="tx1"/>
                </a:solidFill>
                <a:effectLst/>
                <a:latin typeface="+mn-lt"/>
                <a:ea typeface="+mn-ea"/>
                <a:cs typeface="+mn-cs"/>
              </a:rPr>
              <a:t> Use our </a:t>
            </a:r>
            <a:r>
              <a:rPr lang="en-GB" sz="1600" b="1" i="0" u="none" strike="noStrike" kern="1200" dirty="0">
                <a:solidFill>
                  <a:schemeClr val="tx1"/>
                </a:solidFill>
                <a:effectLst/>
                <a:latin typeface="+mn-lt"/>
                <a:ea typeface="+mn-ea"/>
                <a:cs typeface="+mn-cs"/>
              </a:rPr>
              <a:t>Eat well with Team GB</a:t>
            </a:r>
            <a:r>
              <a:rPr lang="en-GB" sz="1600" b="0" i="0" u="none" strike="noStrike" kern="1200" dirty="0">
                <a:solidFill>
                  <a:schemeClr val="tx1"/>
                </a:solidFill>
                <a:effectLst/>
                <a:latin typeface="+mn-lt"/>
                <a:ea typeface="+mn-ea"/>
                <a:cs typeface="+mn-cs"/>
              </a:rPr>
              <a:t> resource to have a go at putting together a healthy meal for a Team GB athlete as an additional activity: </a:t>
            </a:r>
            <a:r>
              <a:rPr lang="en-GB" sz="1600" b="0" i="0" u="sng" strike="noStrike" kern="1200" dirty="0">
                <a:solidFill>
                  <a:schemeClr val="tx1"/>
                </a:solidFill>
                <a:effectLst/>
                <a:latin typeface="+mn-lt"/>
                <a:ea typeface="+mn-ea"/>
                <a:cs typeface="+mn-cs"/>
                <a:hlinkClick r:id="rId3"/>
              </a:rPr>
              <a:t>getseteatfresh.co.uk/resources/eat-well-with-team-gb</a:t>
            </a:r>
            <a:r>
              <a:rPr lang="en-GB" sz="1600" b="0" i="0" u="none" strike="noStrike" kern="1200" dirty="0">
                <a:solidFill>
                  <a:schemeClr val="tx1"/>
                </a:solidFill>
                <a:effectLst/>
                <a:latin typeface="+mn-lt"/>
                <a:ea typeface="+mn-ea"/>
                <a:cs typeface="+mn-cs"/>
              </a:rPr>
              <a:t> </a:t>
            </a:r>
            <a:endParaRPr lang="en-GB" b="0" dirty="0">
              <a:effectLst/>
            </a:endParaRPr>
          </a:p>
          <a:p>
            <a:pPr rtl="0"/>
            <a:r>
              <a:rPr lang="en-GB" b="0" dirty="0">
                <a:effectLst/>
              </a:rPr>
              <a:t/>
            </a:r>
            <a:br>
              <a:rPr lang="en-GB" b="0" dirty="0">
                <a:effectLst/>
              </a:rPr>
            </a:br>
            <a:r>
              <a:rPr lang="en-GB" sz="1600" b="1" i="0" u="none" strike="noStrike" kern="1200" dirty="0">
                <a:solidFill>
                  <a:schemeClr val="tx1"/>
                </a:solidFill>
                <a:effectLst/>
                <a:latin typeface="+mn-lt"/>
                <a:ea typeface="+mn-ea"/>
                <a:cs typeface="+mn-cs"/>
              </a:rPr>
              <a:t>SOURCES </a:t>
            </a:r>
            <a:endParaRPr lang="en-GB" b="0" dirty="0">
              <a:effectLst/>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Plastic: https://wrap.org.uk/taking-action/plastic-packaging</a:t>
            </a:r>
          </a:p>
          <a:p>
            <a:pPr>
              <a:defRPr/>
            </a:pPr>
            <a:r>
              <a:rPr lang="en-GB" sz="1600" b="0" i="0" u="none" strike="noStrike" kern="1200" dirty="0">
                <a:solidFill>
                  <a:schemeClr val="tx1"/>
                </a:solidFill>
                <a:effectLst/>
                <a:latin typeface="+mn-lt"/>
                <a:ea typeface="+mn-ea"/>
                <a:cs typeface="+mn-cs"/>
              </a:rPr>
              <a:t>Aldi packaging: https://www.aldi.co.uk/about-aldi/corporate-responsibility/resources-for-our-products/product-packaging-and-waste</a:t>
            </a:r>
            <a:r>
              <a:rPr lang="en-GB" dirty="0"/>
              <a:t> </a:t>
            </a:r>
            <a:endParaRPr lang="en-GB" sz="1600" b="0" i="0" u="none" strike="noStrike" kern="1200" dirty="0">
              <a:solidFill>
                <a:schemeClr val="tx1"/>
              </a:solidFill>
              <a:effectLst/>
              <a:latin typeface="+mn-lt"/>
              <a:ea typeface="+mn-ea"/>
              <a:cs typeface="+mn-cs"/>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BMJ: </a:t>
            </a:r>
            <a:r>
              <a:rPr lang="en-GB" dirty="0">
                <a:solidFill>
                  <a:srgbClr val="3F3F3F"/>
                </a:solidFill>
                <a:effectLst/>
                <a:latin typeface="Helvetica"/>
                <a:cs typeface="Helvetica"/>
              </a:rPr>
              <a:t>https://bmjopen.bmj.com/content/10/8/e037554</a:t>
            </a:r>
          </a:p>
          <a:p>
            <a:pPr marL="0" marR="0" lvl="0" indent="0" algn="l" defTabSz="1219261"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a:cs typeface="Helvetica"/>
              </a:rPr>
              <a:t>British Nutrition Bulletin: https://</a:t>
            </a:r>
            <a:r>
              <a:rPr lang="en-GB" dirty="0" err="1">
                <a:solidFill>
                  <a:srgbClr val="3F3F3F"/>
                </a:solidFill>
                <a:effectLst/>
                <a:latin typeface="Helvetica"/>
                <a:cs typeface="Helvetica"/>
              </a:rPr>
              <a:t>onlinelibrary.wiley.com</a:t>
            </a:r>
            <a:r>
              <a:rPr lang="en-GB" dirty="0">
                <a:solidFill>
                  <a:srgbClr val="3F3F3F"/>
                </a:solidFill>
                <a:effectLst/>
                <a:latin typeface="Helvetica"/>
                <a:cs typeface="Helvetica"/>
              </a:rPr>
              <a:t>/</a:t>
            </a:r>
            <a:r>
              <a:rPr lang="en-GB" dirty="0" err="1">
                <a:solidFill>
                  <a:srgbClr val="3F3F3F"/>
                </a:solidFill>
                <a:effectLst/>
                <a:latin typeface="Helvetica"/>
                <a:cs typeface="Helvetica"/>
              </a:rPr>
              <a:t>doi</a:t>
            </a:r>
            <a:r>
              <a:rPr lang="en-GB" dirty="0">
                <a:solidFill>
                  <a:srgbClr val="3F3F3F"/>
                </a:solidFill>
                <a:effectLst/>
                <a:latin typeface="Helvetica"/>
                <a:cs typeface="Helvetica"/>
              </a:rPr>
              <a:t>/full/10.1111/nbu.12518 </a:t>
            </a:r>
          </a:p>
          <a:p>
            <a:pPr rtl="0"/>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8</a:t>
            </a:fld>
            <a:endParaRPr lang="en-US"/>
          </a:p>
        </p:txBody>
      </p:sp>
    </p:spTree>
    <p:extLst>
      <p:ext uri="{BB962C8B-B14F-4D97-AF65-F5344CB8AC3E}">
        <p14:creationId xmlns:p14="http://schemas.microsoft.com/office/powerpoint/2010/main" val="198498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i="0" u="none" strike="noStrike" kern="1200" dirty="0">
                <a:solidFill>
                  <a:schemeClr val="tx1"/>
                </a:solidFill>
                <a:effectLst/>
                <a:latin typeface="+mn-lt"/>
                <a:ea typeface="+mn-ea"/>
                <a:cs typeface="+mn-cs"/>
              </a:rPr>
              <a:t>Activity 1 – Reflection: Barriers to enjoying healthy, sustainable food</a:t>
            </a:r>
          </a:p>
          <a:p>
            <a:pPr rtl="0"/>
            <a:endParaRPr lang="en-GB" b="0" dirty="0">
              <a:effectLst/>
            </a:endParaRPr>
          </a:p>
          <a:p>
            <a:pPr marL="0" marR="0" lvl="0" indent="0" algn="l" defTabSz="1219261" rtl="0" eaLnBrk="1" fontAlgn="auto" latinLnBrk="0" hangingPunct="1">
              <a:lnSpc>
                <a:spcPct val="100000"/>
              </a:lnSpc>
              <a:spcBef>
                <a:spcPts val="0"/>
              </a:spcBef>
              <a:spcAft>
                <a:spcPts val="0"/>
              </a:spcAft>
              <a:buClrTx/>
              <a:buSzTx/>
              <a:buFontTx/>
              <a:buNone/>
              <a:tabLst/>
              <a:defRPr/>
            </a:pPr>
            <a:r>
              <a:rPr lang="en-GB" sz="1600" b="0" i="0" u="none" strike="noStrike" kern="1200" dirty="0">
                <a:solidFill>
                  <a:schemeClr val="tx1"/>
                </a:solidFill>
                <a:effectLst/>
                <a:latin typeface="+mn-lt"/>
                <a:ea typeface="+mn-ea"/>
                <a:cs typeface="+mn-cs"/>
              </a:rPr>
              <a:t>Challenge students to reflect on everything they have learnt and discussed so far. If healthy, sustainable food is good for us and for the environment, why isn’t everyone already enjoying it? </a:t>
            </a:r>
          </a:p>
          <a:p>
            <a:pPr marL="0" marR="0" lvl="0" indent="0" algn="l" defTabSz="1219261" rtl="0" eaLnBrk="1" fontAlgn="auto" latinLnBrk="0" hangingPunct="1">
              <a:lnSpc>
                <a:spcPct val="100000"/>
              </a:lnSpc>
              <a:spcBef>
                <a:spcPts val="0"/>
              </a:spcBef>
              <a:spcAft>
                <a:spcPts val="0"/>
              </a:spcAft>
              <a:buClrTx/>
              <a:buSzTx/>
              <a:buFontTx/>
              <a:buNone/>
              <a:tabLst/>
              <a:defRPr/>
            </a:pPr>
            <a:endParaRPr lang="en-GB" sz="1600" b="1" i="0" u="none" strike="noStrike" kern="1200" dirty="0">
              <a:solidFill>
                <a:schemeClr val="tx1"/>
              </a:solidFill>
              <a:effectLst/>
              <a:latin typeface="+mn-lt"/>
              <a:ea typeface="+mn-ea"/>
              <a:cs typeface="+mn-cs"/>
            </a:endParaRPr>
          </a:p>
          <a:p>
            <a:pPr rtl="0"/>
            <a:r>
              <a:rPr lang="en-GB" sz="1600" b="0" i="0" u="none" strike="noStrike" kern="1200" dirty="0">
                <a:solidFill>
                  <a:schemeClr val="tx1"/>
                </a:solidFill>
                <a:effectLst/>
                <a:latin typeface="+mn-lt"/>
                <a:ea typeface="+mn-ea"/>
                <a:cs typeface="+mn-cs"/>
              </a:rPr>
              <a:t>Ask students to discuss these three questions in pairs or small groups, and give reasons for their responses.</a:t>
            </a:r>
          </a:p>
          <a:p>
            <a:pPr rtl="0"/>
            <a:endParaRPr lang="en-GB" sz="1600" b="0" i="0" u="none" strike="noStrike" kern="1200" dirty="0">
              <a:solidFill>
                <a:schemeClr val="tx1"/>
              </a:solidFill>
              <a:effectLst/>
              <a:latin typeface="+mn-lt"/>
              <a:ea typeface="+mn-ea"/>
              <a:cs typeface="+mn-cs"/>
            </a:endParaRPr>
          </a:p>
          <a:p>
            <a:pPr marL="285750" lvl="2" indent="-285750">
              <a:spcBef>
                <a:spcPts val="0"/>
              </a:spcBef>
              <a:buFont typeface="Arial" panose="020B0604020202020204" pitchFamily="34" charset="0"/>
              <a:buChar char="•"/>
            </a:pPr>
            <a:r>
              <a:rPr lang="en-NZ" sz="1600" dirty="0"/>
              <a:t>How would you define a healthy, balanced diet?</a:t>
            </a:r>
          </a:p>
          <a:p>
            <a:pPr marL="285750" lvl="2" indent="-285750">
              <a:spcBef>
                <a:spcPts val="0"/>
              </a:spcBef>
              <a:buFont typeface="Arial" panose="020B0604020202020204" pitchFamily="34" charset="0"/>
              <a:buChar char="•"/>
            </a:pPr>
            <a:r>
              <a:rPr lang="en-NZ" sz="1600" dirty="0"/>
              <a:t>What does eating sustainably mean?</a:t>
            </a:r>
          </a:p>
          <a:p>
            <a:pPr marL="285750" lvl="2" indent="-285750">
              <a:buFont typeface="Arial" panose="020B0604020202020204" pitchFamily="34" charset="0"/>
              <a:buChar char="•"/>
            </a:pPr>
            <a:r>
              <a:rPr lang="en-GB" sz="1600" dirty="0">
                <a:effectLst/>
              </a:rPr>
              <a:t>What might stop people from enjoying a healthy, sustainable diet? (</a:t>
            </a:r>
            <a:r>
              <a:rPr lang="en-GB" sz="1600" b="0" i="0" u="none" strike="noStrike" kern="1200" dirty="0">
                <a:solidFill>
                  <a:schemeClr val="tx1"/>
                </a:solidFill>
                <a:effectLst/>
                <a:latin typeface="+mn-lt"/>
                <a:ea typeface="+mn-ea"/>
                <a:cs typeface="+mn-cs"/>
              </a:rPr>
              <a:t>Students should think about different awareness levels, what ingredients are local, different cooking abilities,</a:t>
            </a:r>
            <a:r>
              <a:rPr lang="en-GB" dirty="0"/>
              <a:t> different amounts of time available to cook etc.)</a:t>
            </a:r>
            <a:endParaRPr lang="en-GB" sz="1600" b="0" i="0" u="none" strike="noStrike" kern="1200" dirty="0">
              <a:solidFill>
                <a:srgbClr val="000000"/>
              </a:solidFill>
              <a:effectLst/>
              <a:latin typeface="Calibri"/>
              <a:cs typeface="Calibri"/>
            </a:endParaRPr>
          </a:p>
          <a:p>
            <a:pPr marL="285750" lvl="2" indent="-285750">
              <a:buFont typeface="Arial" panose="020B0604020202020204" pitchFamily="34" charset="0"/>
              <a:buChar char="•"/>
            </a:pPr>
            <a:endParaRPr lang="en-GB" dirty="0"/>
          </a:p>
          <a:p>
            <a:pPr rtl="0"/>
            <a:r>
              <a:rPr lang="en-GB" sz="1600" b="0" i="0" u="none" strike="noStrike" kern="1200" dirty="0">
                <a:solidFill>
                  <a:schemeClr val="tx1"/>
                </a:solidFill>
                <a:effectLst/>
                <a:latin typeface="+mn-lt"/>
                <a:ea typeface="+mn-ea"/>
                <a:cs typeface="+mn-cs"/>
              </a:rPr>
              <a:t>Reveal the fourth question and explain that their reflections will help them to better understand the different and complex audiences for their design, and how they can be inspired.</a:t>
            </a:r>
          </a:p>
          <a:p>
            <a:pPr rtl="0"/>
            <a:endParaRPr lang="en-GB" sz="1600" b="0" i="0" u="none" strike="noStrike" kern="1200" dirty="0">
              <a:solidFill>
                <a:schemeClr val="tx1"/>
              </a:solidFill>
              <a:effectLst/>
              <a:latin typeface="+mn-lt"/>
              <a:ea typeface="+mn-ea"/>
              <a:cs typeface="+mn-cs"/>
            </a:endParaRPr>
          </a:p>
          <a:p>
            <a:pPr rtl="0" fontAlgn="base"/>
            <a:r>
              <a:rPr lang="en-GB" sz="1600" b="1" i="0" u="none" strike="noStrike" kern="1200" dirty="0">
                <a:solidFill>
                  <a:schemeClr val="tx1"/>
                </a:solidFill>
                <a:effectLst/>
                <a:latin typeface="+mn-lt"/>
                <a:ea typeface="+mn-ea"/>
                <a:cs typeface="+mn-cs"/>
              </a:rPr>
              <a:t>Support: </a:t>
            </a:r>
            <a:r>
              <a:rPr lang="en-GB" sz="1600" b="0" i="0" u="none" strike="noStrike" kern="1200" dirty="0">
                <a:solidFill>
                  <a:schemeClr val="tx1"/>
                </a:solidFill>
                <a:effectLst/>
                <a:latin typeface="+mn-lt"/>
                <a:ea typeface="+mn-ea"/>
                <a:cs typeface="+mn-cs"/>
              </a:rPr>
              <a:t>Discuss the questions as a class, adding key words or topic toplines to the word bank created at the start of the lesson. Provide students with printed copies of the </a:t>
            </a:r>
            <a:r>
              <a:rPr lang="en-GB" sz="1600" b="1" i="0" u="none" strike="noStrike" kern="1200" dirty="0">
                <a:solidFill>
                  <a:schemeClr val="tx1"/>
                </a:solidFill>
                <a:effectLst/>
                <a:latin typeface="+mn-lt"/>
                <a:ea typeface="+mn-ea"/>
                <a:cs typeface="+mn-cs"/>
              </a:rPr>
              <a:t>word bank on slide 18</a:t>
            </a:r>
            <a:r>
              <a:rPr lang="en-GB" sz="1600" b="0" i="0" u="none" strike="noStrike" kern="1200" dirty="0">
                <a:solidFill>
                  <a:schemeClr val="tx1"/>
                </a:solidFill>
                <a:effectLst/>
                <a:latin typeface="+mn-lt"/>
                <a:ea typeface="+mn-ea"/>
                <a:cs typeface="+mn-cs"/>
              </a:rPr>
              <a:t> to help develop their ideas.</a:t>
            </a:r>
            <a:endParaRPr lang="en-GB" dirty="0">
              <a:highlight>
                <a:srgbClr val="FFFF00"/>
              </a:highlight>
            </a:endParaRPr>
          </a:p>
          <a:p>
            <a:pPr rtl="0"/>
            <a:endParaRPr lang="en-GB" dirty="0">
              <a:highlight>
                <a:srgbClr val="FFFF00"/>
              </a:highlight>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9</a:t>
            </a:fld>
            <a:endParaRPr lang="en-US"/>
          </a:p>
        </p:txBody>
      </p:sp>
    </p:spTree>
    <p:extLst>
      <p:ext uri="{BB962C8B-B14F-4D97-AF65-F5344CB8AC3E}">
        <p14:creationId xmlns:p14="http://schemas.microsoft.com/office/powerpoint/2010/main" val="2127467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842" y="2679097"/>
            <a:ext cx="6634855" cy="2964057"/>
          </a:xfrm>
        </p:spPr>
        <p:txBody>
          <a:bodyPr anchor="t"/>
          <a:lstStyle>
            <a:lvl1pPr>
              <a:lnSpc>
                <a:spcPts val="7400"/>
              </a:lnSpc>
              <a:defRPr sz="7000">
                <a:solidFill>
                  <a:srgbClr val="005286"/>
                </a:solidFill>
              </a:defRPr>
            </a:lvl1pPr>
          </a:lstStyle>
          <a:p>
            <a:r>
              <a:rPr lang="en-GB"/>
              <a:t>Click to edit Master title style</a:t>
            </a:r>
            <a:endParaRPr lang="en-US"/>
          </a:p>
        </p:txBody>
      </p:sp>
      <p:sp>
        <p:nvSpPr>
          <p:cNvPr id="3" name="Text Placeholder 2"/>
          <p:cNvSpPr>
            <a:spLocks noGrp="1"/>
          </p:cNvSpPr>
          <p:nvPr>
            <p:ph type="body" idx="1"/>
          </p:nvPr>
        </p:nvSpPr>
        <p:spPr>
          <a:xfrm>
            <a:off x="575842" y="6119285"/>
            <a:ext cx="6634855" cy="2000249"/>
          </a:xfrm>
        </p:spPr>
        <p:txBody>
          <a:bodyPr/>
          <a:lstStyle>
            <a:lvl1pPr marL="0" indent="0">
              <a:buNone/>
              <a:defRPr sz="2800">
                <a:solidFill>
                  <a:srgbClr val="00B0DB"/>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a:t>Click to edit Master text styles</a:t>
            </a:r>
          </a:p>
        </p:txBody>
      </p:sp>
      <p:sp>
        <p:nvSpPr>
          <p:cNvPr id="10" name="Picture Placeholder 9">
            <a:extLst>
              <a:ext uri="{FF2B5EF4-FFF2-40B4-BE49-F238E27FC236}">
                <a16:creationId xmlns:a16="http://schemas.microsoft.com/office/drawing/2014/main" id="{0B5715FB-2DB1-704D-A7C8-8D91B7F54CF3}"/>
              </a:ext>
            </a:extLst>
          </p:cNvPr>
          <p:cNvSpPr>
            <a:spLocks noGrp="1"/>
          </p:cNvSpPr>
          <p:nvPr>
            <p:ph type="pic" sz="quarter" idx="10"/>
          </p:nvPr>
        </p:nvSpPr>
        <p:spPr>
          <a:xfrm>
            <a:off x="7210425" y="0"/>
            <a:ext cx="9047163" cy="9144000"/>
          </a:xfrm>
        </p:spPr>
        <p:txBody>
          <a:bodyPr/>
          <a:lstStyle/>
          <a:p>
            <a:endParaRPr lang="en-US"/>
          </a:p>
        </p:txBody>
      </p:sp>
      <p:sp>
        <p:nvSpPr>
          <p:cNvPr id="4" name="Rectangle 3">
            <a:extLst>
              <a:ext uri="{FF2B5EF4-FFF2-40B4-BE49-F238E27FC236}">
                <a16:creationId xmlns:a16="http://schemas.microsoft.com/office/drawing/2014/main" id="{0F733495-5861-3499-6E77-15B5ECA4EA7E}"/>
              </a:ext>
            </a:extLst>
          </p:cNvPr>
          <p:cNvSpPr/>
          <p:nvPr userDrawn="1"/>
        </p:nvSpPr>
        <p:spPr>
          <a:xfrm>
            <a:off x="575842" y="424070"/>
            <a:ext cx="3466071" cy="1470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607470-DAC0-C5AC-8B5E-7BA55FD507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0377" y="479912"/>
            <a:ext cx="3022761" cy="748836"/>
          </a:xfrm>
          <a:prstGeom prst="rect">
            <a:avLst/>
          </a:prstGeom>
        </p:spPr>
      </p:pic>
    </p:spTree>
    <p:extLst>
      <p:ext uri="{BB962C8B-B14F-4D97-AF65-F5344CB8AC3E}">
        <p14:creationId xmlns:p14="http://schemas.microsoft.com/office/powerpoint/2010/main" val="388180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1830659"/>
            <a:ext cx="14022170" cy="618069"/>
          </a:xfrm>
        </p:spPr>
        <p:txBody>
          <a:bodyPr/>
          <a:lstStyle/>
          <a:p>
            <a:r>
              <a:rPr lang="en-GB"/>
              <a:t>Click to edit Master title style</a:t>
            </a:r>
            <a:endParaRPr lang="en-US"/>
          </a:p>
        </p:txBody>
      </p:sp>
      <p:sp>
        <p:nvSpPr>
          <p:cNvPr id="3" name="Content Placeholder 2"/>
          <p:cNvSpPr>
            <a:spLocks noGrp="1"/>
          </p:cNvSpPr>
          <p:nvPr>
            <p:ph sz="half" idx="1"/>
          </p:nvPr>
        </p:nvSpPr>
        <p:spPr>
          <a:xfrm>
            <a:off x="567267" y="2795861"/>
            <a:ext cx="4901643" cy="584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3456433"/>
            <a:ext cx="4804934" cy="2495433"/>
          </a:xfrm>
          <a:no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5718238" y="3456433"/>
            <a:ext cx="4804934" cy="2495433"/>
          </a:xfrm>
          <a:no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8B18B732-C3C2-6544-B1F4-87ACD7446454}"/>
              </a:ext>
            </a:extLst>
          </p:cNvPr>
          <p:cNvSpPr>
            <a:spLocks noGrp="1"/>
          </p:cNvSpPr>
          <p:nvPr>
            <p:ph sz="half" idx="19"/>
          </p:nvPr>
        </p:nvSpPr>
        <p:spPr>
          <a:xfrm>
            <a:off x="10784014" y="3464569"/>
            <a:ext cx="4804934" cy="2495433"/>
          </a:xfrm>
          <a:no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ACE0E65E-3A4B-EA4C-AFDD-7BC03F1612C2}"/>
              </a:ext>
            </a:extLst>
          </p:cNvPr>
          <p:cNvSpPr>
            <a:spLocks noGrp="1"/>
          </p:cNvSpPr>
          <p:nvPr>
            <p:ph sz="half" idx="20"/>
          </p:nvPr>
        </p:nvSpPr>
        <p:spPr>
          <a:xfrm>
            <a:off x="652462" y="5951866"/>
            <a:ext cx="4816448" cy="1977932"/>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54007C9A-2481-1646-8B50-81A7F9423876}"/>
              </a:ext>
            </a:extLst>
          </p:cNvPr>
          <p:cNvSpPr>
            <a:spLocks noGrp="1"/>
          </p:cNvSpPr>
          <p:nvPr>
            <p:ph sz="half" idx="21"/>
          </p:nvPr>
        </p:nvSpPr>
        <p:spPr>
          <a:xfrm>
            <a:off x="10784014" y="5951866"/>
            <a:ext cx="4816448" cy="1977932"/>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37746D2C-CE7C-744E-8265-DC730211FCD7}"/>
              </a:ext>
            </a:extLst>
          </p:cNvPr>
          <p:cNvSpPr>
            <a:spLocks noGrp="1"/>
          </p:cNvSpPr>
          <p:nvPr>
            <p:ph sz="half" idx="22"/>
          </p:nvPr>
        </p:nvSpPr>
        <p:spPr>
          <a:xfrm>
            <a:off x="5704147" y="5951866"/>
            <a:ext cx="4816448" cy="1977932"/>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1C697351-288D-D54F-8C8F-CE2954D591D7}"/>
              </a:ext>
            </a:extLst>
          </p:cNvPr>
          <p:cNvSpPr>
            <a:spLocks noGrp="1"/>
          </p:cNvSpPr>
          <p:nvPr>
            <p:ph sz="half" idx="23"/>
          </p:nvPr>
        </p:nvSpPr>
        <p:spPr>
          <a:xfrm>
            <a:off x="5678913" y="2795861"/>
            <a:ext cx="4901643" cy="584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861211B6-3CFC-DF42-979C-2FE6A3D1C618}"/>
              </a:ext>
            </a:extLst>
          </p:cNvPr>
          <p:cNvSpPr>
            <a:spLocks noGrp="1"/>
          </p:cNvSpPr>
          <p:nvPr>
            <p:ph sz="half" idx="24"/>
          </p:nvPr>
        </p:nvSpPr>
        <p:spPr>
          <a:xfrm>
            <a:off x="10760579" y="2795861"/>
            <a:ext cx="4901643" cy="584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6237F006-CD73-AF66-7266-8281DC021E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6" name="Rectangle 5">
            <a:extLst>
              <a:ext uri="{FF2B5EF4-FFF2-40B4-BE49-F238E27FC236}">
                <a16:creationId xmlns:a16="http://schemas.microsoft.com/office/drawing/2014/main" id="{26812E14-D167-3D2E-84FD-F20E166CC262}"/>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8" name="Rectangle 7">
            <a:extLst>
              <a:ext uri="{FF2B5EF4-FFF2-40B4-BE49-F238E27FC236}">
                <a16:creationId xmlns:a16="http://schemas.microsoft.com/office/drawing/2014/main" id="{A5EDFC09-CC8A-8D9D-A17B-CC66088EBCC1}"/>
              </a:ext>
            </a:extLst>
          </p:cNvPr>
          <p:cNvSpPr/>
          <p:nvPr userDrawn="1"/>
        </p:nvSpPr>
        <p:spPr>
          <a:xfrm>
            <a:off x="566565" y="8554998"/>
            <a:ext cx="2350255"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47D5B9-6171-8D19-33F0-AF9DFE627E25}"/>
              </a:ext>
            </a:extLst>
          </p:cNvPr>
          <p:cNvSpPr/>
          <p:nvPr userDrawn="1"/>
        </p:nvSpPr>
        <p:spPr>
          <a:xfrm>
            <a:off x="718965" y="87073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4" name="Rectangle 3">
            <a:extLst>
              <a:ext uri="{FF2B5EF4-FFF2-40B4-BE49-F238E27FC236}">
                <a16:creationId xmlns:a16="http://schemas.microsoft.com/office/drawing/2014/main" id="{6891E19A-82F4-AD76-428D-518F3C6C8494}"/>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1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2ABE6C-54A3-9345-8FC5-9B798893056F}"/>
              </a:ext>
            </a:extLst>
          </p:cNvPr>
          <p:cNvSpPr>
            <a:spLocks noGrp="1"/>
          </p:cNvSpPr>
          <p:nvPr>
            <p:ph type="title"/>
          </p:nvPr>
        </p:nvSpPr>
        <p:spPr>
          <a:xfrm>
            <a:off x="567267" y="2096675"/>
            <a:ext cx="5274733" cy="618069"/>
          </a:xfrm>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01D8DD17-3E4F-0D4F-8427-72808958FFFF}"/>
              </a:ext>
            </a:extLst>
          </p:cNvPr>
          <p:cNvSpPr>
            <a:spLocks noGrp="1"/>
          </p:cNvSpPr>
          <p:nvPr>
            <p:ph sz="half" idx="1"/>
          </p:nvPr>
        </p:nvSpPr>
        <p:spPr>
          <a:xfrm>
            <a:off x="567267" y="3612629"/>
            <a:ext cx="4792133" cy="5054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Picture Placeholder 15">
            <a:extLst>
              <a:ext uri="{FF2B5EF4-FFF2-40B4-BE49-F238E27FC236}">
                <a16:creationId xmlns:a16="http://schemas.microsoft.com/office/drawing/2014/main" id="{A5445AED-8D19-304F-AF09-7E7C400DC4DA}"/>
              </a:ext>
            </a:extLst>
          </p:cNvPr>
          <p:cNvSpPr>
            <a:spLocks noGrp="1"/>
          </p:cNvSpPr>
          <p:nvPr>
            <p:ph type="pic" sz="quarter" idx="17"/>
          </p:nvPr>
        </p:nvSpPr>
        <p:spPr>
          <a:xfrm>
            <a:off x="5732727" y="1796872"/>
            <a:ext cx="4792133" cy="3059941"/>
          </a:xfrm>
        </p:spPr>
        <p:txBody>
          <a:bodyPr/>
          <a:lstStyle/>
          <a:p>
            <a:endParaRPr lang="en-US"/>
          </a:p>
        </p:txBody>
      </p:sp>
      <p:sp>
        <p:nvSpPr>
          <p:cNvPr id="7" name="Picture Placeholder 15">
            <a:extLst>
              <a:ext uri="{FF2B5EF4-FFF2-40B4-BE49-F238E27FC236}">
                <a16:creationId xmlns:a16="http://schemas.microsoft.com/office/drawing/2014/main" id="{C299ED85-CE0D-EE42-9BE8-DD9C56244767}"/>
              </a:ext>
            </a:extLst>
          </p:cNvPr>
          <p:cNvSpPr>
            <a:spLocks noGrp="1"/>
          </p:cNvSpPr>
          <p:nvPr>
            <p:ph type="pic" sz="quarter" idx="18"/>
          </p:nvPr>
        </p:nvSpPr>
        <p:spPr>
          <a:xfrm>
            <a:off x="10799403" y="1796872"/>
            <a:ext cx="4792133" cy="3059941"/>
          </a:xfrm>
        </p:spPr>
        <p:txBody>
          <a:bodyPr/>
          <a:lstStyle/>
          <a:p>
            <a:endParaRPr lang="en-US"/>
          </a:p>
        </p:txBody>
      </p:sp>
      <p:sp>
        <p:nvSpPr>
          <p:cNvPr id="13" name="Picture Placeholder 15">
            <a:extLst>
              <a:ext uri="{FF2B5EF4-FFF2-40B4-BE49-F238E27FC236}">
                <a16:creationId xmlns:a16="http://schemas.microsoft.com/office/drawing/2014/main" id="{CC5DD52B-9422-AD47-97D6-12E9E4613CD3}"/>
              </a:ext>
            </a:extLst>
          </p:cNvPr>
          <p:cNvSpPr>
            <a:spLocks noGrp="1"/>
          </p:cNvSpPr>
          <p:nvPr>
            <p:ph type="pic" sz="quarter" idx="19"/>
          </p:nvPr>
        </p:nvSpPr>
        <p:spPr>
          <a:xfrm>
            <a:off x="5732727" y="5139679"/>
            <a:ext cx="4792133" cy="3059941"/>
          </a:xfrm>
        </p:spPr>
        <p:txBody>
          <a:bodyPr/>
          <a:lstStyle/>
          <a:p>
            <a:endParaRPr lang="en-US"/>
          </a:p>
        </p:txBody>
      </p:sp>
      <p:sp>
        <p:nvSpPr>
          <p:cNvPr id="14" name="Picture Placeholder 15">
            <a:extLst>
              <a:ext uri="{FF2B5EF4-FFF2-40B4-BE49-F238E27FC236}">
                <a16:creationId xmlns:a16="http://schemas.microsoft.com/office/drawing/2014/main" id="{8D52A768-ACF1-E249-B37B-45D567288ECC}"/>
              </a:ext>
            </a:extLst>
          </p:cNvPr>
          <p:cNvSpPr>
            <a:spLocks noGrp="1"/>
          </p:cNvSpPr>
          <p:nvPr>
            <p:ph type="pic" sz="quarter" idx="20"/>
          </p:nvPr>
        </p:nvSpPr>
        <p:spPr>
          <a:xfrm>
            <a:off x="10799403" y="5139679"/>
            <a:ext cx="4792133" cy="3059941"/>
          </a:xfrm>
        </p:spPr>
        <p:txBody>
          <a:bodyPr/>
          <a:lstStyle/>
          <a:p>
            <a:endParaRPr lang="en-US"/>
          </a:p>
        </p:txBody>
      </p:sp>
      <p:pic>
        <p:nvPicPr>
          <p:cNvPr id="2" name="Picture 1">
            <a:extLst>
              <a:ext uri="{FF2B5EF4-FFF2-40B4-BE49-F238E27FC236}">
                <a16:creationId xmlns:a16="http://schemas.microsoft.com/office/drawing/2014/main" id="{4D28379F-7F12-DFA2-A471-6677C8521A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7846279B-AC63-4EA8-E202-2D009FB08637}"/>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Tree>
    <p:extLst>
      <p:ext uri="{BB962C8B-B14F-4D97-AF65-F5344CB8AC3E}">
        <p14:creationId xmlns:p14="http://schemas.microsoft.com/office/powerpoint/2010/main" val="32745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8265722" y="2065338"/>
            <a:ext cx="7308000" cy="5851525"/>
          </a:xfrm>
        </p:spPr>
        <p:txBody>
          <a:bodyPr/>
          <a:lstStyle/>
          <a:p>
            <a:endParaRPr lang="en-US"/>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064933"/>
            <a:ext cx="7308000" cy="485193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229962EC-FBED-7380-34AF-D0215F0DC7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3" name="Rectangle 2">
            <a:extLst>
              <a:ext uri="{FF2B5EF4-FFF2-40B4-BE49-F238E27FC236}">
                <a16:creationId xmlns:a16="http://schemas.microsoft.com/office/drawing/2014/main" id="{35A44B2D-ABAE-0C64-A8FC-A1B3283B1FDD}"/>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5" name="Rectangle 4">
            <a:extLst>
              <a:ext uri="{FF2B5EF4-FFF2-40B4-BE49-F238E27FC236}">
                <a16:creationId xmlns:a16="http://schemas.microsoft.com/office/drawing/2014/main" id="{CB60D81A-1795-F96E-6FD6-4E6C9638D8B5}"/>
              </a:ext>
            </a:extLst>
          </p:cNvPr>
          <p:cNvSpPr/>
          <p:nvPr userDrawn="1"/>
        </p:nvSpPr>
        <p:spPr>
          <a:xfrm>
            <a:off x="474562" y="8437944"/>
            <a:ext cx="3171463" cy="56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74EF58-EE46-E4EC-FBA6-CE5CEDF6E35A}"/>
              </a:ext>
            </a:extLst>
          </p:cNvPr>
          <p:cNvSpPr/>
          <p:nvPr userDrawn="1"/>
        </p:nvSpPr>
        <p:spPr>
          <a:xfrm>
            <a:off x="718965" y="87073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9" name="Rectangle 8">
            <a:extLst>
              <a:ext uri="{FF2B5EF4-FFF2-40B4-BE49-F238E27FC236}">
                <a16:creationId xmlns:a16="http://schemas.microsoft.com/office/drawing/2014/main" id="{ADBFC2A0-7A43-DCD9-804A-C69A58B6BCE4}"/>
              </a:ext>
            </a:extLst>
          </p:cNvPr>
          <p:cNvSpPr/>
          <p:nvPr userDrawn="1"/>
        </p:nvSpPr>
        <p:spPr>
          <a:xfrm>
            <a:off x="566565" y="8554997"/>
            <a:ext cx="2454427" cy="589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7F8748-0BA9-33B2-7D14-777C8984BC0E}"/>
              </a:ext>
            </a:extLst>
          </p:cNvPr>
          <p:cNvSpPr/>
          <p:nvPr userDrawn="1"/>
        </p:nvSpPr>
        <p:spPr>
          <a:xfrm>
            <a:off x="871365" y="88597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Tree>
    <p:extLst>
      <p:ext uri="{BB962C8B-B14F-4D97-AF65-F5344CB8AC3E}">
        <p14:creationId xmlns:p14="http://schemas.microsoft.com/office/powerpoint/2010/main" val="1294590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9184C7-69F3-0241-BCB6-51B344F48332}"/>
              </a:ext>
            </a:extLst>
          </p:cNvPr>
          <p:cNvSpPr>
            <a:spLocks noGrp="1"/>
          </p:cNvSpPr>
          <p:nvPr>
            <p:ph type="title"/>
          </p:nvPr>
        </p:nvSpPr>
        <p:spPr>
          <a:xfrm>
            <a:off x="567267" y="2099630"/>
            <a:ext cx="5274733" cy="618069"/>
          </a:xfrm>
        </p:spPr>
        <p:txBody>
          <a:bodyPr/>
          <a:lstStyle/>
          <a:p>
            <a:r>
              <a:rPr lang="en-GB"/>
              <a:t>Click to edit Master title style</a:t>
            </a:r>
            <a:endParaRPr lang="en-US"/>
          </a:p>
        </p:txBody>
      </p:sp>
      <p:sp>
        <p:nvSpPr>
          <p:cNvPr id="12" name="Text Placeholder 11">
            <a:extLst>
              <a:ext uri="{FF2B5EF4-FFF2-40B4-BE49-F238E27FC236}">
                <a16:creationId xmlns:a16="http://schemas.microsoft.com/office/drawing/2014/main" id="{066D3E8A-F023-064A-9CB6-0464D5F5CFE3}"/>
              </a:ext>
            </a:extLst>
          </p:cNvPr>
          <p:cNvSpPr>
            <a:spLocks noGrp="1"/>
          </p:cNvSpPr>
          <p:nvPr>
            <p:ph type="body" sz="quarter" idx="18"/>
          </p:nvPr>
        </p:nvSpPr>
        <p:spPr>
          <a:xfrm>
            <a:off x="661987" y="3177914"/>
            <a:ext cx="14942773" cy="4721901"/>
          </a:xfrm>
          <a:solidFill>
            <a:srgbClr val="FDC41F"/>
          </a:solidFill>
        </p:spPr>
        <p:txBody>
          <a:bodyPr lIns="936000" tIns="503999" numCol="2" spcCol="1440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ED02A206-D09C-929A-332D-020C7D35EE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3" name="Rectangle 2">
            <a:extLst>
              <a:ext uri="{FF2B5EF4-FFF2-40B4-BE49-F238E27FC236}">
                <a16:creationId xmlns:a16="http://schemas.microsoft.com/office/drawing/2014/main" id="{908E905B-2542-FA28-452D-E32AFAFFC1CA}"/>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4" name="Rectangle 3">
            <a:extLst>
              <a:ext uri="{FF2B5EF4-FFF2-40B4-BE49-F238E27FC236}">
                <a16:creationId xmlns:a16="http://schemas.microsoft.com/office/drawing/2014/main" id="{D9DE22CF-B55D-A9BB-C1C8-A14E2FFD6198}"/>
              </a:ext>
            </a:extLst>
          </p:cNvPr>
          <p:cNvSpPr/>
          <p:nvPr userDrawn="1"/>
        </p:nvSpPr>
        <p:spPr>
          <a:xfrm>
            <a:off x="566565" y="8554997"/>
            <a:ext cx="2454427" cy="589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2E57F1-A95E-C842-1426-319C6CF24752}"/>
              </a:ext>
            </a:extLst>
          </p:cNvPr>
          <p:cNvSpPr/>
          <p:nvPr userDrawn="1"/>
        </p:nvSpPr>
        <p:spPr>
          <a:xfrm>
            <a:off x="871365" y="88597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Tree>
    <p:extLst>
      <p:ext uri="{BB962C8B-B14F-4D97-AF65-F5344CB8AC3E}">
        <p14:creationId xmlns:p14="http://schemas.microsoft.com/office/powerpoint/2010/main" val="693590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35463-597D-1C42-88CA-2985753D5610}"/>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0" name="Picture Placeholder 15">
            <a:extLst>
              <a:ext uri="{FF2B5EF4-FFF2-40B4-BE49-F238E27FC236}">
                <a16:creationId xmlns:a16="http://schemas.microsoft.com/office/drawing/2014/main" id="{4E324F47-287B-0F49-BB4A-57E111286FDC}"/>
              </a:ext>
            </a:extLst>
          </p:cNvPr>
          <p:cNvSpPr>
            <a:spLocks noGrp="1"/>
          </p:cNvSpPr>
          <p:nvPr>
            <p:ph type="pic" sz="quarter" idx="17"/>
          </p:nvPr>
        </p:nvSpPr>
        <p:spPr>
          <a:xfrm>
            <a:off x="10822898" y="613776"/>
            <a:ext cx="4772702" cy="8530224"/>
          </a:xfrm>
        </p:spPr>
        <p:txBody>
          <a:bodyPr/>
          <a:lstStyle/>
          <a:p>
            <a:endParaRPr lang="en-US"/>
          </a:p>
        </p:txBody>
      </p:sp>
      <p:sp>
        <p:nvSpPr>
          <p:cNvPr id="12" name="Text Placeholder 11">
            <a:extLst>
              <a:ext uri="{FF2B5EF4-FFF2-40B4-BE49-F238E27FC236}">
                <a16:creationId xmlns:a16="http://schemas.microsoft.com/office/drawing/2014/main" id="{A730A9DE-8BD6-A946-9AB9-7FBFFE556D33}"/>
              </a:ext>
            </a:extLst>
          </p:cNvPr>
          <p:cNvSpPr>
            <a:spLocks noGrp="1"/>
          </p:cNvSpPr>
          <p:nvPr>
            <p:ph type="body" sz="quarter" idx="18"/>
          </p:nvPr>
        </p:nvSpPr>
        <p:spPr>
          <a:xfrm>
            <a:off x="661987" y="4316698"/>
            <a:ext cx="8593137" cy="4138370"/>
          </a:xfrm>
          <a:solidFill>
            <a:srgbClr val="005286"/>
          </a:solidFill>
        </p:spPr>
        <p:txBody>
          <a:bodyPr lIns="288000"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D5AC8ED4-F190-BE48-B11D-F6331AA9FB80}"/>
              </a:ext>
            </a:extLst>
          </p:cNvPr>
          <p:cNvSpPr>
            <a:spLocks noGrp="1"/>
          </p:cNvSpPr>
          <p:nvPr>
            <p:ph sz="half" idx="1"/>
          </p:nvPr>
        </p:nvSpPr>
        <p:spPr>
          <a:xfrm>
            <a:off x="567267" y="3603138"/>
            <a:ext cx="7308000"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CAFCCBCB-0116-B59E-0980-B833F39182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3" name="Rectangle 2">
            <a:extLst>
              <a:ext uri="{FF2B5EF4-FFF2-40B4-BE49-F238E27FC236}">
                <a16:creationId xmlns:a16="http://schemas.microsoft.com/office/drawing/2014/main" id="{86E6D1C0-C917-CA9E-12A4-46C32F17AA95}"/>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4" name="Rectangle 3">
            <a:extLst>
              <a:ext uri="{FF2B5EF4-FFF2-40B4-BE49-F238E27FC236}">
                <a16:creationId xmlns:a16="http://schemas.microsoft.com/office/drawing/2014/main" id="{CF77D182-3167-B53E-507F-4A3A180CE36A}"/>
              </a:ext>
            </a:extLst>
          </p:cNvPr>
          <p:cNvSpPr/>
          <p:nvPr userDrawn="1"/>
        </p:nvSpPr>
        <p:spPr>
          <a:xfrm>
            <a:off x="566565" y="8554997"/>
            <a:ext cx="2454427" cy="589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EADF300-E865-2496-BD96-ADA522D8F069}"/>
              </a:ext>
            </a:extLst>
          </p:cNvPr>
          <p:cNvSpPr/>
          <p:nvPr userDrawn="1"/>
        </p:nvSpPr>
        <p:spPr>
          <a:xfrm>
            <a:off x="871365" y="88597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Tree>
    <p:extLst>
      <p:ext uri="{BB962C8B-B14F-4D97-AF65-F5344CB8AC3E}">
        <p14:creationId xmlns:p14="http://schemas.microsoft.com/office/powerpoint/2010/main" val="946453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661989" y="1773936"/>
            <a:ext cx="14933612" cy="6711696"/>
          </a:xfrm>
        </p:spPr>
        <p:txBody>
          <a:bodyPr/>
          <a:lstStyle/>
          <a:p>
            <a:endParaRPr lang="en-US"/>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661988" y="2099731"/>
            <a:ext cx="14933612" cy="618069"/>
          </a:xfrm>
        </p:spPr>
        <p:txBody>
          <a:bodyPr/>
          <a:lstStyle>
            <a:lvl1pPr algn="ctr">
              <a:defRPr>
                <a:solidFill>
                  <a:schemeClr val="bg1"/>
                </a:solidFill>
              </a:defRPr>
            </a:lvl1p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978562" y="5405797"/>
            <a:ext cx="6007454" cy="2256875"/>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B31592E2-7C25-6749-AE46-132BAE9FD321}"/>
              </a:ext>
            </a:extLst>
          </p:cNvPr>
          <p:cNvSpPr>
            <a:spLocks noGrp="1"/>
          </p:cNvSpPr>
          <p:nvPr>
            <p:ph sz="half" idx="18"/>
          </p:nvPr>
        </p:nvSpPr>
        <p:spPr>
          <a:xfrm>
            <a:off x="8275474" y="5405797"/>
            <a:ext cx="7141310" cy="2787227"/>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2F96FA28-E3FD-E631-3B6F-123E88AE6F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3" name="Rectangle 2">
            <a:extLst>
              <a:ext uri="{FF2B5EF4-FFF2-40B4-BE49-F238E27FC236}">
                <a16:creationId xmlns:a16="http://schemas.microsoft.com/office/drawing/2014/main" id="{2EDC064A-8E64-9BA1-8608-6861C5188366}"/>
              </a:ext>
            </a:extLst>
          </p:cNvPr>
          <p:cNvSpPr/>
          <p:nvPr userDrawn="1"/>
        </p:nvSpPr>
        <p:spPr>
          <a:xfrm>
            <a:off x="566565" y="8554997"/>
            <a:ext cx="2454427" cy="589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34782AE-0D45-26A6-F81F-6B7D6900EF11}"/>
              </a:ext>
            </a:extLst>
          </p:cNvPr>
          <p:cNvSpPr/>
          <p:nvPr userDrawn="1"/>
        </p:nvSpPr>
        <p:spPr>
          <a:xfrm>
            <a:off x="871365" y="88597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Tree>
    <p:extLst>
      <p:ext uri="{BB962C8B-B14F-4D97-AF65-F5344CB8AC3E}">
        <p14:creationId xmlns:p14="http://schemas.microsoft.com/office/powerpoint/2010/main" val="2841880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1830659"/>
            <a:ext cx="14022170" cy="618069"/>
          </a:xfrm>
        </p:spPr>
        <p:txBody>
          <a:bodyPr/>
          <a:lstStyle/>
          <a:p>
            <a:r>
              <a:rPr lang="en-GB"/>
              <a:t>Click to edit Master title style</a:t>
            </a:r>
            <a:endParaRPr lang="en-US"/>
          </a:p>
        </p:txBody>
      </p:sp>
      <p:sp>
        <p:nvSpPr>
          <p:cNvPr id="3" name="Content Placeholder 2"/>
          <p:cNvSpPr>
            <a:spLocks noGrp="1"/>
          </p:cNvSpPr>
          <p:nvPr>
            <p:ph sz="half" idx="1"/>
          </p:nvPr>
        </p:nvSpPr>
        <p:spPr>
          <a:xfrm>
            <a:off x="567267" y="2795861"/>
            <a:ext cx="7459917" cy="584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3">
            <a:extLst>
              <a:ext uri="{FF2B5EF4-FFF2-40B4-BE49-F238E27FC236}">
                <a16:creationId xmlns:a16="http://schemas.microsoft.com/office/drawing/2014/main" id="{C346B5A6-B42D-E74D-BB99-DE9924C83524}"/>
              </a:ext>
            </a:extLst>
          </p:cNvPr>
          <p:cNvSpPr>
            <a:spLocks noGrp="1"/>
          </p:cNvSpPr>
          <p:nvPr>
            <p:ph type="pic" sz="quarter" idx="13"/>
          </p:nvPr>
        </p:nvSpPr>
        <p:spPr>
          <a:xfrm>
            <a:off x="652462" y="5687567"/>
            <a:ext cx="4788000" cy="2495433"/>
          </a:xfrm>
        </p:spPr>
        <p:txBody>
          <a:bodyPr/>
          <a:lstStyle/>
          <a:p>
            <a:endParaRPr lang="en-US"/>
          </a:p>
        </p:txBody>
      </p:sp>
      <p:sp>
        <p:nvSpPr>
          <p:cNvPr id="15" name="Picture Placeholder 13">
            <a:extLst>
              <a:ext uri="{FF2B5EF4-FFF2-40B4-BE49-F238E27FC236}">
                <a16:creationId xmlns:a16="http://schemas.microsoft.com/office/drawing/2014/main" id="{DA6E1316-ABBF-DC4D-83A8-1B79D1DC1E91}"/>
              </a:ext>
            </a:extLst>
          </p:cNvPr>
          <p:cNvSpPr>
            <a:spLocks noGrp="1"/>
          </p:cNvSpPr>
          <p:nvPr>
            <p:ph type="pic" sz="quarter" idx="14"/>
          </p:nvPr>
        </p:nvSpPr>
        <p:spPr>
          <a:xfrm>
            <a:off x="5732462" y="5687567"/>
            <a:ext cx="4788000" cy="2495433"/>
          </a:xfrm>
        </p:spPr>
        <p:txBody>
          <a:bodyPr/>
          <a:lstStyle/>
          <a:p>
            <a:endParaRPr lang="en-US"/>
          </a:p>
        </p:txBody>
      </p:sp>
      <p:sp>
        <p:nvSpPr>
          <p:cNvPr id="16" name="Picture Placeholder 13">
            <a:extLst>
              <a:ext uri="{FF2B5EF4-FFF2-40B4-BE49-F238E27FC236}">
                <a16:creationId xmlns:a16="http://schemas.microsoft.com/office/drawing/2014/main" id="{5919A9B1-C89C-C843-B87C-9ED6F8D6BCD9}"/>
              </a:ext>
            </a:extLst>
          </p:cNvPr>
          <p:cNvSpPr>
            <a:spLocks noGrp="1"/>
          </p:cNvSpPr>
          <p:nvPr>
            <p:ph type="pic" sz="quarter" idx="15"/>
          </p:nvPr>
        </p:nvSpPr>
        <p:spPr>
          <a:xfrm>
            <a:off x="10795528" y="5687567"/>
            <a:ext cx="4788000" cy="2495433"/>
          </a:xfrm>
        </p:spPr>
        <p:txBody>
          <a:bodyPr/>
          <a:lstStyle/>
          <a:p>
            <a:endParaRPr lang="en-US"/>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3749294"/>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5718238" y="3749294"/>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8B18B732-C3C2-6544-B1F4-87ACD7446454}"/>
              </a:ext>
            </a:extLst>
          </p:cNvPr>
          <p:cNvSpPr>
            <a:spLocks noGrp="1"/>
          </p:cNvSpPr>
          <p:nvPr>
            <p:ph sz="half" idx="19"/>
          </p:nvPr>
        </p:nvSpPr>
        <p:spPr>
          <a:xfrm>
            <a:off x="10784014" y="3757430"/>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FAFEC00B-A1A7-A562-A4D5-3A0F34C88B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377224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1830659"/>
            <a:ext cx="14022170" cy="618069"/>
          </a:xfrm>
        </p:spPr>
        <p:txBody>
          <a:bodyPr/>
          <a:lstStyle/>
          <a:p>
            <a:r>
              <a:rPr lang="en-GB"/>
              <a:t>Click to edit Master title style</a:t>
            </a:r>
            <a:endParaRPr lang="en-US"/>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2931612"/>
            <a:ext cx="4804934" cy="2256875"/>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5718238" y="2931612"/>
            <a:ext cx="4804934" cy="2256875"/>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8B18B732-C3C2-6544-B1F4-87ACD7446454}"/>
              </a:ext>
            </a:extLst>
          </p:cNvPr>
          <p:cNvSpPr>
            <a:spLocks noGrp="1"/>
          </p:cNvSpPr>
          <p:nvPr>
            <p:ph sz="half" idx="19"/>
          </p:nvPr>
        </p:nvSpPr>
        <p:spPr>
          <a:xfrm>
            <a:off x="10784014" y="2939748"/>
            <a:ext cx="4804934" cy="2256875"/>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D6CE8350-E463-7F42-A328-8382A597BDA8}"/>
              </a:ext>
            </a:extLst>
          </p:cNvPr>
          <p:cNvSpPr>
            <a:spLocks noGrp="1"/>
          </p:cNvSpPr>
          <p:nvPr>
            <p:ph sz="half" idx="20"/>
          </p:nvPr>
        </p:nvSpPr>
        <p:spPr>
          <a:xfrm>
            <a:off x="652462" y="5413249"/>
            <a:ext cx="7339394" cy="2769752"/>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2">
            <a:extLst>
              <a:ext uri="{FF2B5EF4-FFF2-40B4-BE49-F238E27FC236}">
                <a16:creationId xmlns:a16="http://schemas.microsoft.com/office/drawing/2014/main" id="{1FCA106F-6C2D-6B4D-B5DB-64D1107DD7DC}"/>
              </a:ext>
            </a:extLst>
          </p:cNvPr>
          <p:cNvSpPr>
            <a:spLocks noGrp="1"/>
          </p:cNvSpPr>
          <p:nvPr>
            <p:ph sz="half" idx="21"/>
          </p:nvPr>
        </p:nvSpPr>
        <p:spPr>
          <a:xfrm>
            <a:off x="8260270" y="5413249"/>
            <a:ext cx="7339394" cy="2769752"/>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6B6ECAD2-42FF-6934-26C5-8C3C1B0803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2400317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1830659"/>
            <a:ext cx="14022170" cy="618069"/>
          </a:xfrm>
        </p:spPr>
        <p:txBody>
          <a:bodyPr/>
          <a:lstStyle/>
          <a:p>
            <a:r>
              <a:rPr lang="en-GB"/>
              <a:t>Click to edit Master title style</a:t>
            </a:r>
            <a:endParaRPr lang="en-US"/>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2931612"/>
            <a:ext cx="4804934" cy="2256875"/>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5718238" y="2931612"/>
            <a:ext cx="4804934" cy="2256875"/>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8B18B732-C3C2-6544-B1F4-87ACD7446454}"/>
              </a:ext>
            </a:extLst>
          </p:cNvPr>
          <p:cNvSpPr>
            <a:spLocks noGrp="1"/>
          </p:cNvSpPr>
          <p:nvPr>
            <p:ph sz="half" idx="19"/>
          </p:nvPr>
        </p:nvSpPr>
        <p:spPr>
          <a:xfrm>
            <a:off x="10784014" y="2939748"/>
            <a:ext cx="4804934" cy="2256875"/>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2">
            <a:extLst>
              <a:ext uri="{FF2B5EF4-FFF2-40B4-BE49-F238E27FC236}">
                <a16:creationId xmlns:a16="http://schemas.microsoft.com/office/drawing/2014/main" id="{1FCA106F-6C2D-6B4D-B5DB-64D1107DD7DC}"/>
              </a:ext>
            </a:extLst>
          </p:cNvPr>
          <p:cNvSpPr>
            <a:spLocks noGrp="1"/>
          </p:cNvSpPr>
          <p:nvPr>
            <p:ph sz="half" idx="21"/>
          </p:nvPr>
        </p:nvSpPr>
        <p:spPr>
          <a:xfrm>
            <a:off x="7325600" y="681665"/>
            <a:ext cx="5055376" cy="1622623"/>
          </a:xfrm>
          <a:solidFill>
            <a:srgbClr val="EE7203"/>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a:extLst>
              <a:ext uri="{FF2B5EF4-FFF2-40B4-BE49-F238E27FC236}">
                <a16:creationId xmlns:a16="http://schemas.microsoft.com/office/drawing/2014/main" id="{9E869F0D-410F-FC41-91F1-33523B9CCD6C}"/>
              </a:ext>
            </a:extLst>
          </p:cNvPr>
          <p:cNvSpPr>
            <a:spLocks noGrp="1"/>
          </p:cNvSpPr>
          <p:nvPr>
            <p:ph type="pic" sz="quarter" idx="22"/>
          </p:nvPr>
        </p:nvSpPr>
        <p:spPr>
          <a:xfrm>
            <a:off x="12142788" y="1300163"/>
            <a:ext cx="1335087" cy="2155825"/>
          </a:xfrm>
        </p:spPr>
        <p:txBody>
          <a:bodyPr/>
          <a:lstStyle/>
          <a:p>
            <a:endParaRPr lang="en-US"/>
          </a:p>
        </p:txBody>
      </p:sp>
      <p:sp>
        <p:nvSpPr>
          <p:cNvPr id="11" name="Picture Placeholder 10">
            <a:extLst>
              <a:ext uri="{FF2B5EF4-FFF2-40B4-BE49-F238E27FC236}">
                <a16:creationId xmlns:a16="http://schemas.microsoft.com/office/drawing/2014/main" id="{0C845602-F58D-FF45-B306-53CABBCBFA6E}"/>
              </a:ext>
            </a:extLst>
          </p:cNvPr>
          <p:cNvSpPr>
            <a:spLocks noGrp="1"/>
          </p:cNvSpPr>
          <p:nvPr>
            <p:ph type="pic" sz="quarter" idx="23"/>
          </p:nvPr>
        </p:nvSpPr>
        <p:spPr>
          <a:xfrm>
            <a:off x="566738" y="5243513"/>
            <a:ext cx="1276350" cy="2747962"/>
          </a:xfrm>
        </p:spPr>
        <p:txBody>
          <a:bodyPr/>
          <a:lstStyle/>
          <a:p>
            <a:endParaRPr lang="en-US"/>
          </a:p>
        </p:txBody>
      </p:sp>
      <p:sp>
        <p:nvSpPr>
          <p:cNvPr id="23" name="Picture Placeholder 10">
            <a:extLst>
              <a:ext uri="{FF2B5EF4-FFF2-40B4-BE49-F238E27FC236}">
                <a16:creationId xmlns:a16="http://schemas.microsoft.com/office/drawing/2014/main" id="{554C7874-F226-AC40-9D79-4C9749587403}"/>
              </a:ext>
            </a:extLst>
          </p:cNvPr>
          <p:cNvSpPr>
            <a:spLocks noGrp="1"/>
          </p:cNvSpPr>
          <p:nvPr>
            <p:ph type="pic" sz="quarter" idx="24"/>
          </p:nvPr>
        </p:nvSpPr>
        <p:spPr>
          <a:xfrm>
            <a:off x="1938338" y="5408105"/>
            <a:ext cx="3182302" cy="2520000"/>
          </a:xfrm>
        </p:spPr>
        <p:txBody>
          <a:bodyPr/>
          <a:lstStyle/>
          <a:p>
            <a:endParaRPr lang="en-US"/>
          </a:p>
        </p:txBody>
      </p:sp>
      <p:sp>
        <p:nvSpPr>
          <p:cNvPr id="24" name="Picture Placeholder 10">
            <a:extLst>
              <a:ext uri="{FF2B5EF4-FFF2-40B4-BE49-F238E27FC236}">
                <a16:creationId xmlns:a16="http://schemas.microsoft.com/office/drawing/2014/main" id="{64FCD447-8786-FE44-A5B2-F0D233E5A314}"/>
              </a:ext>
            </a:extLst>
          </p:cNvPr>
          <p:cNvSpPr>
            <a:spLocks noGrp="1"/>
          </p:cNvSpPr>
          <p:nvPr>
            <p:ph type="pic" sz="quarter" idx="25"/>
          </p:nvPr>
        </p:nvSpPr>
        <p:spPr>
          <a:xfrm>
            <a:off x="5431346" y="5408105"/>
            <a:ext cx="3182302" cy="2520000"/>
          </a:xfrm>
        </p:spPr>
        <p:txBody>
          <a:bodyPr/>
          <a:lstStyle/>
          <a:p>
            <a:endParaRPr lang="en-US"/>
          </a:p>
        </p:txBody>
      </p:sp>
      <p:sp>
        <p:nvSpPr>
          <p:cNvPr id="25" name="Picture Placeholder 10">
            <a:extLst>
              <a:ext uri="{FF2B5EF4-FFF2-40B4-BE49-F238E27FC236}">
                <a16:creationId xmlns:a16="http://schemas.microsoft.com/office/drawing/2014/main" id="{A898F39C-164E-6743-9F92-BD0F4E8C5080}"/>
              </a:ext>
            </a:extLst>
          </p:cNvPr>
          <p:cNvSpPr>
            <a:spLocks noGrp="1"/>
          </p:cNvSpPr>
          <p:nvPr>
            <p:ph type="pic" sz="quarter" idx="26"/>
          </p:nvPr>
        </p:nvSpPr>
        <p:spPr>
          <a:xfrm>
            <a:off x="8906066" y="5408105"/>
            <a:ext cx="3182302" cy="2520000"/>
          </a:xfrm>
        </p:spPr>
        <p:txBody>
          <a:bodyPr/>
          <a:lstStyle/>
          <a:p>
            <a:endParaRPr lang="en-US"/>
          </a:p>
        </p:txBody>
      </p:sp>
      <p:sp>
        <p:nvSpPr>
          <p:cNvPr id="26" name="Picture Placeholder 10">
            <a:extLst>
              <a:ext uri="{FF2B5EF4-FFF2-40B4-BE49-F238E27FC236}">
                <a16:creationId xmlns:a16="http://schemas.microsoft.com/office/drawing/2014/main" id="{E2A0C4C6-6227-054F-AA8D-219F10360C95}"/>
              </a:ext>
            </a:extLst>
          </p:cNvPr>
          <p:cNvSpPr>
            <a:spLocks noGrp="1"/>
          </p:cNvSpPr>
          <p:nvPr>
            <p:ph type="pic" sz="quarter" idx="27"/>
          </p:nvPr>
        </p:nvSpPr>
        <p:spPr>
          <a:xfrm>
            <a:off x="12399074" y="5408105"/>
            <a:ext cx="3182302" cy="2520000"/>
          </a:xfrm>
        </p:spPr>
        <p:txBody>
          <a:bodyPr/>
          <a:lstStyle/>
          <a:p>
            <a:endParaRPr lang="en-US"/>
          </a:p>
        </p:txBody>
      </p:sp>
      <p:pic>
        <p:nvPicPr>
          <p:cNvPr id="3" name="Picture 2">
            <a:extLst>
              <a:ext uri="{FF2B5EF4-FFF2-40B4-BE49-F238E27FC236}">
                <a16:creationId xmlns:a16="http://schemas.microsoft.com/office/drawing/2014/main" id="{B2D9A7F4-C58F-6834-20A5-6F2BE9F4CA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2353263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2131532"/>
            <a:ext cx="14022170" cy="618069"/>
          </a:xfrm>
        </p:spPr>
        <p:txBody>
          <a:bodyPr/>
          <a:lstStyle/>
          <a:p>
            <a:r>
              <a:rPr lang="en-GB"/>
              <a:t>Click to edit Master title style</a:t>
            </a:r>
            <a:endParaRPr lang="en-US"/>
          </a:p>
        </p:txBody>
      </p:sp>
      <p:sp>
        <p:nvSpPr>
          <p:cNvPr id="3" name="Content Placeholder 2"/>
          <p:cNvSpPr>
            <a:spLocks noGrp="1"/>
          </p:cNvSpPr>
          <p:nvPr>
            <p:ph sz="half" idx="1"/>
          </p:nvPr>
        </p:nvSpPr>
        <p:spPr>
          <a:xfrm>
            <a:off x="567267" y="3096733"/>
            <a:ext cx="10990749" cy="15018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Picture Placeholder 13">
            <a:extLst>
              <a:ext uri="{FF2B5EF4-FFF2-40B4-BE49-F238E27FC236}">
                <a16:creationId xmlns:a16="http://schemas.microsoft.com/office/drawing/2014/main" id="{DA6E1316-ABBF-DC4D-83A8-1B79D1DC1E91}"/>
              </a:ext>
            </a:extLst>
          </p:cNvPr>
          <p:cNvSpPr>
            <a:spLocks noGrp="1"/>
          </p:cNvSpPr>
          <p:nvPr>
            <p:ph type="pic" sz="quarter" idx="14"/>
          </p:nvPr>
        </p:nvSpPr>
        <p:spPr>
          <a:xfrm>
            <a:off x="10762305" y="2029969"/>
            <a:ext cx="4788000" cy="6153032"/>
          </a:xfrm>
        </p:spPr>
        <p:txBody>
          <a:bodyPr/>
          <a:lstStyle/>
          <a:p>
            <a:endParaRPr lang="en-US"/>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4297678"/>
            <a:ext cx="3535490" cy="3885321"/>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4492942" y="4297678"/>
            <a:ext cx="3535490" cy="3885321"/>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54007C9A-2481-1646-8B50-81A7F9423876}"/>
              </a:ext>
            </a:extLst>
          </p:cNvPr>
          <p:cNvSpPr>
            <a:spLocks noGrp="1"/>
          </p:cNvSpPr>
          <p:nvPr>
            <p:ph sz="half" idx="21"/>
          </p:nvPr>
        </p:nvSpPr>
        <p:spPr>
          <a:xfrm>
            <a:off x="8229157" y="4297678"/>
            <a:ext cx="2332423" cy="3885323"/>
          </a:xfrm>
          <a:solidFill>
            <a:srgbClr val="EE7203"/>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3">
            <a:extLst>
              <a:ext uri="{FF2B5EF4-FFF2-40B4-BE49-F238E27FC236}">
                <a16:creationId xmlns:a16="http://schemas.microsoft.com/office/drawing/2014/main" id="{93EB73AA-C891-A643-9F07-CBE43D72EA1E}"/>
              </a:ext>
            </a:extLst>
          </p:cNvPr>
          <p:cNvSpPr>
            <a:spLocks noGrp="1"/>
          </p:cNvSpPr>
          <p:nvPr>
            <p:ph type="pic" sz="quarter" idx="22"/>
          </p:nvPr>
        </p:nvSpPr>
        <p:spPr>
          <a:xfrm>
            <a:off x="8741663" y="2834641"/>
            <a:ext cx="2017185" cy="1662348"/>
          </a:xfrm>
        </p:spPr>
        <p:txBody>
          <a:bodyPr/>
          <a:lstStyle/>
          <a:p>
            <a:endParaRPr lang="en-US"/>
          </a:p>
        </p:txBody>
      </p:sp>
      <p:pic>
        <p:nvPicPr>
          <p:cNvPr id="4" name="Picture 3">
            <a:extLst>
              <a:ext uri="{FF2B5EF4-FFF2-40B4-BE49-F238E27FC236}">
                <a16:creationId xmlns:a16="http://schemas.microsoft.com/office/drawing/2014/main" id="{285C49C2-C45D-07C2-59B4-CA27645CD8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308362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2E9E12B-9BD2-F846-AB54-961FD35DFF79}"/>
              </a:ext>
            </a:extLst>
          </p:cNvPr>
          <p:cNvSpPr>
            <a:spLocks noGrp="1"/>
          </p:cNvSpPr>
          <p:nvPr>
            <p:ph type="body" sz="quarter" idx="10"/>
          </p:nvPr>
        </p:nvSpPr>
        <p:spPr>
          <a:xfrm>
            <a:off x="547959" y="1671637"/>
            <a:ext cx="11836400" cy="9931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8A543ABB-A08C-864B-8125-16B80D37EA07}"/>
              </a:ext>
            </a:extLst>
          </p:cNvPr>
          <p:cNvSpPr>
            <a:spLocks noGrp="1"/>
          </p:cNvSpPr>
          <p:nvPr>
            <p:ph type="title"/>
          </p:nvPr>
        </p:nvSpPr>
        <p:spPr>
          <a:xfrm>
            <a:off x="547959" y="691287"/>
            <a:ext cx="11836400" cy="679450"/>
          </a:xfrm>
        </p:spPr>
        <p:txBody>
          <a:bodyPr/>
          <a:lstStyle/>
          <a:p>
            <a:r>
              <a:rPr lang="en-GB"/>
              <a:t>Click to edit Master title style</a:t>
            </a:r>
            <a:endParaRPr lang="en-US"/>
          </a:p>
        </p:txBody>
      </p:sp>
      <p:sp>
        <p:nvSpPr>
          <p:cNvPr id="12" name="Text Placeholder 9">
            <a:extLst>
              <a:ext uri="{FF2B5EF4-FFF2-40B4-BE49-F238E27FC236}">
                <a16:creationId xmlns:a16="http://schemas.microsoft.com/office/drawing/2014/main" id="{970E36A0-197D-1946-B7EB-7E540DBCECCC}"/>
              </a:ext>
            </a:extLst>
          </p:cNvPr>
          <p:cNvSpPr>
            <a:spLocks noGrp="1"/>
          </p:cNvSpPr>
          <p:nvPr>
            <p:ph type="body" sz="quarter" idx="11"/>
          </p:nvPr>
        </p:nvSpPr>
        <p:spPr>
          <a:xfrm>
            <a:off x="547959" y="2795042"/>
            <a:ext cx="7580835" cy="43895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9">
            <a:extLst>
              <a:ext uri="{FF2B5EF4-FFF2-40B4-BE49-F238E27FC236}">
                <a16:creationId xmlns:a16="http://schemas.microsoft.com/office/drawing/2014/main" id="{EA11A643-8738-7940-BE75-EBCD259BFD37}"/>
              </a:ext>
            </a:extLst>
          </p:cNvPr>
          <p:cNvSpPr>
            <a:spLocks noGrp="1"/>
          </p:cNvSpPr>
          <p:nvPr>
            <p:ph type="body" sz="quarter" idx="12"/>
          </p:nvPr>
        </p:nvSpPr>
        <p:spPr>
          <a:xfrm>
            <a:off x="8176668" y="2795042"/>
            <a:ext cx="7580835" cy="467732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3A67767-44B6-311D-31FB-1B715832A6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7" name="Rectangle 6">
            <a:extLst>
              <a:ext uri="{FF2B5EF4-FFF2-40B4-BE49-F238E27FC236}">
                <a16:creationId xmlns:a16="http://schemas.microsoft.com/office/drawing/2014/main" id="{E6A43925-9DDE-D1EE-65B9-22D175B48AEA}"/>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77CFD815-BEB0-672E-5DC0-14A05EED60E7}"/>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684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2104979"/>
            <a:ext cx="14022170" cy="618069"/>
          </a:xfrm>
        </p:spPr>
        <p:txBody>
          <a:bodyPr/>
          <a:lstStyle/>
          <a:p>
            <a:r>
              <a:rPr lang="en-GB"/>
              <a:t>Click to edit Master title style</a:t>
            </a:r>
            <a:endParaRPr lang="en-US"/>
          </a:p>
        </p:txBody>
      </p:sp>
      <p:sp>
        <p:nvSpPr>
          <p:cNvPr id="3" name="Content Placeholder 2"/>
          <p:cNvSpPr>
            <a:spLocks noGrp="1"/>
          </p:cNvSpPr>
          <p:nvPr>
            <p:ph sz="half" idx="1"/>
          </p:nvPr>
        </p:nvSpPr>
        <p:spPr>
          <a:xfrm>
            <a:off x="567267" y="3070181"/>
            <a:ext cx="7459917" cy="584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4023614"/>
            <a:ext cx="3535490" cy="3364738"/>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4461922" y="4023614"/>
            <a:ext cx="3528183" cy="3364738"/>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8B18B732-C3C2-6544-B1F4-87ACD7446454}"/>
              </a:ext>
            </a:extLst>
          </p:cNvPr>
          <p:cNvSpPr>
            <a:spLocks noGrp="1"/>
          </p:cNvSpPr>
          <p:nvPr>
            <p:ph sz="half" idx="19"/>
          </p:nvPr>
        </p:nvSpPr>
        <p:spPr>
          <a:xfrm>
            <a:off x="8264075" y="4023614"/>
            <a:ext cx="3528183" cy="3364738"/>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4878B8FD-8A45-F54D-B5A0-21EECD2035DF}"/>
              </a:ext>
            </a:extLst>
          </p:cNvPr>
          <p:cNvSpPr>
            <a:spLocks noGrp="1"/>
          </p:cNvSpPr>
          <p:nvPr>
            <p:ph sz="half" idx="20"/>
          </p:nvPr>
        </p:nvSpPr>
        <p:spPr>
          <a:xfrm>
            <a:off x="12066228" y="4023614"/>
            <a:ext cx="3528183" cy="3364738"/>
          </a:xfrm>
          <a:solidFill>
            <a:srgbClr val="005286"/>
          </a:solidFill>
        </p:spPr>
        <p:txBody>
          <a:bodyPr lIns="251999"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8356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35463-597D-1C42-88CA-2985753D5610}"/>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BA5DF236-1F1B-9940-B5C9-DF0EED447E6A}"/>
              </a:ext>
            </a:extLst>
          </p:cNvPr>
          <p:cNvSpPr>
            <a:spLocks noGrp="1"/>
          </p:cNvSpPr>
          <p:nvPr>
            <p:ph sz="half" idx="1"/>
          </p:nvPr>
        </p:nvSpPr>
        <p:spPr>
          <a:xfrm>
            <a:off x="567267" y="3064933"/>
            <a:ext cx="5046133"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13">
            <a:extLst>
              <a:ext uri="{FF2B5EF4-FFF2-40B4-BE49-F238E27FC236}">
                <a16:creationId xmlns:a16="http://schemas.microsoft.com/office/drawing/2014/main" id="{BB2BEEDE-0DB5-9746-9D64-5F2ACCC5D9E5}"/>
              </a:ext>
            </a:extLst>
          </p:cNvPr>
          <p:cNvSpPr>
            <a:spLocks noGrp="1"/>
          </p:cNvSpPr>
          <p:nvPr>
            <p:ph type="pic" sz="quarter" idx="16"/>
          </p:nvPr>
        </p:nvSpPr>
        <p:spPr>
          <a:xfrm>
            <a:off x="3624263" y="530"/>
            <a:ext cx="2514070" cy="2658003"/>
          </a:xfrm>
        </p:spPr>
        <p:txBody>
          <a:bodyPr/>
          <a:lstStyle/>
          <a:p>
            <a:endParaRPr lang="en-US"/>
          </a:p>
        </p:txBody>
      </p:sp>
      <p:sp>
        <p:nvSpPr>
          <p:cNvPr id="10" name="Picture Placeholder 15">
            <a:extLst>
              <a:ext uri="{FF2B5EF4-FFF2-40B4-BE49-F238E27FC236}">
                <a16:creationId xmlns:a16="http://schemas.microsoft.com/office/drawing/2014/main" id="{4E324F47-287B-0F49-BB4A-57E111286FDC}"/>
              </a:ext>
            </a:extLst>
          </p:cNvPr>
          <p:cNvSpPr>
            <a:spLocks noGrp="1"/>
          </p:cNvSpPr>
          <p:nvPr>
            <p:ph type="pic" sz="quarter" idx="17"/>
          </p:nvPr>
        </p:nvSpPr>
        <p:spPr>
          <a:xfrm>
            <a:off x="7002463" y="2065338"/>
            <a:ext cx="8593137" cy="5851525"/>
          </a:xfrm>
        </p:spPr>
        <p:txBody>
          <a:bodyPr/>
          <a:lstStyle/>
          <a:p>
            <a:endParaRPr lang="en-US"/>
          </a:p>
        </p:txBody>
      </p:sp>
      <p:sp>
        <p:nvSpPr>
          <p:cNvPr id="12" name="Text Placeholder 11">
            <a:extLst>
              <a:ext uri="{FF2B5EF4-FFF2-40B4-BE49-F238E27FC236}">
                <a16:creationId xmlns:a16="http://schemas.microsoft.com/office/drawing/2014/main" id="{A730A9DE-8BD6-A946-9AB9-7FBFFE556D33}"/>
              </a:ext>
            </a:extLst>
          </p:cNvPr>
          <p:cNvSpPr>
            <a:spLocks noGrp="1"/>
          </p:cNvSpPr>
          <p:nvPr>
            <p:ph type="body" sz="quarter" idx="18"/>
          </p:nvPr>
        </p:nvSpPr>
        <p:spPr>
          <a:xfrm>
            <a:off x="661988" y="4005263"/>
            <a:ext cx="4291012" cy="1514475"/>
          </a:xfrm>
          <a:solidFill>
            <a:srgbClr val="FDC41F"/>
          </a:solidFill>
        </p:spPr>
        <p:txBody>
          <a:bodyPr lIns="288000" tIns="21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15770CD9-5C38-2E75-CCCC-030AB8D970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3863933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9184C7-69F3-0241-BCB6-51B344F48332}"/>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45743457-F844-5443-AD54-D65100AAB6EB}"/>
              </a:ext>
            </a:extLst>
          </p:cNvPr>
          <p:cNvSpPr>
            <a:spLocks noGrp="1"/>
          </p:cNvSpPr>
          <p:nvPr>
            <p:ph sz="half" idx="1"/>
          </p:nvPr>
        </p:nvSpPr>
        <p:spPr>
          <a:xfrm>
            <a:off x="567267" y="3064933"/>
            <a:ext cx="5046133"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13">
            <a:extLst>
              <a:ext uri="{FF2B5EF4-FFF2-40B4-BE49-F238E27FC236}">
                <a16:creationId xmlns:a16="http://schemas.microsoft.com/office/drawing/2014/main" id="{B7C6C81F-9B95-DA43-9916-918C233423AD}"/>
              </a:ext>
            </a:extLst>
          </p:cNvPr>
          <p:cNvSpPr>
            <a:spLocks noGrp="1"/>
          </p:cNvSpPr>
          <p:nvPr>
            <p:ph type="pic" sz="quarter" idx="16"/>
          </p:nvPr>
        </p:nvSpPr>
        <p:spPr>
          <a:xfrm>
            <a:off x="3624263" y="530"/>
            <a:ext cx="2514070" cy="2658003"/>
          </a:xfrm>
        </p:spPr>
        <p:txBody>
          <a:bodyPr/>
          <a:lstStyle/>
          <a:p>
            <a:endParaRPr lang="en-US"/>
          </a:p>
        </p:txBody>
      </p:sp>
      <p:sp>
        <p:nvSpPr>
          <p:cNvPr id="11" name="Picture Placeholder 15">
            <a:extLst>
              <a:ext uri="{FF2B5EF4-FFF2-40B4-BE49-F238E27FC236}">
                <a16:creationId xmlns:a16="http://schemas.microsoft.com/office/drawing/2014/main" id="{E7D63E01-1A8D-354F-A737-421D1152D9C2}"/>
              </a:ext>
            </a:extLst>
          </p:cNvPr>
          <p:cNvSpPr>
            <a:spLocks noGrp="1"/>
          </p:cNvSpPr>
          <p:nvPr>
            <p:ph type="pic" sz="quarter" idx="17"/>
          </p:nvPr>
        </p:nvSpPr>
        <p:spPr>
          <a:xfrm>
            <a:off x="7002463" y="2065338"/>
            <a:ext cx="8593137" cy="5851525"/>
          </a:xfrm>
        </p:spPr>
        <p:txBody>
          <a:bodyPr/>
          <a:lstStyle/>
          <a:p>
            <a:endParaRPr lang="en-US"/>
          </a:p>
        </p:txBody>
      </p:sp>
      <p:sp>
        <p:nvSpPr>
          <p:cNvPr id="12" name="Text Placeholder 11">
            <a:extLst>
              <a:ext uri="{FF2B5EF4-FFF2-40B4-BE49-F238E27FC236}">
                <a16:creationId xmlns:a16="http://schemas.microsoft.com/office/drawing/2014/main" id="{066D3E8A-F023-064A-9CB6-0464D5F5CFE3}"/>
              </a:ext>
            </a:extLst>
          </p:cNvPr>
          <p:cNvSpPr>
            <a:spLocks noGrp="1"/>
          </p:cNvSpPr>
          <p:nvPr>
            <p:ph type="body" sz="quarter" idx="18"/>
          </p:nvPr>
        </p:nvSpPr>
        <p:spPr>
          <a:xfrm>
            <a:off x="661988" y="5418664"/>
            <a:ext cx="4291012" cy="1514475"/>
          </a:xfrm>
          <a:solidFill>
            <a:srgbClr val="005286"/>
          </a:solidFill>
        </p:spPr>
        <p:txBody>
          <a:bodyPr lIns="288000"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975F33F8-D5F5-5752-3A6C-B829D337446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153553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9184C7-69F3-0241-BCB6-51B344F48332}"/>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45743457-F844-5443-AD54-D65100AAB6EB}"/>
              </a:ext>
            </a:extLst>
          </p:cNvPr>
          <p:cNvSpPr>
            <a:spLocks noGrp="1"/>
          </p:cNvSpPr>
          <p:nvPr>
            <p:ph sz="half" idx="1"/>
          </p:nvPr>
        </p:nvSpPr>
        <p:spPr>
          <a:xfrm>
            <a:off x="567267" y="3064933"/>
            <a:ext cx="5046133"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13">
            <a:extLst>
              <a:ext uri="{FF2B5EF4-FFF2-40B4-BE49-F238E27FC236}">
                <a16:creationId xmlns:a16="http://schemas.microsoft.com/office/drawing/2014/main" id="{B7C6C81F-9B95-DA43-9916-918C233423AD}"/>
              </a:ext>
            </a:extLst>
          </p:cNvPr>
          <p:cNvSpPr>
            <a:spLocks noGrp="1"/>
          </p:cNvSpPr>
          <p:nvPr>
            <p:ph type="pic" sz="quarter" idx="16"/>
          </p:nvPr>
        </p:nvSpPr>
        <p:spPr>
          <a:xfrm>
            <a:off x="3624263" y="530"/>
            <a:ext cx="2514070" cy="2658003"/>
          </a:xfrm>
        </p:spPr>
        <p:txBody>
          <a:bodyPr/>
          <a:lstStyle/>
          <a:p>
            <a:endParaRPr lang="en-US"/>
          </a:p>
        </p:txBody>
      </p:sp>
      <p:sp>
        <p:nvSpPr>
          <p:cNvPr id="11" name="Picture Placeholder 15">
            <a:extLst>
              <a:ext uri="{FF2B5EF4-FFF2-40B4-BE49-F238E27FC236}">
                <a16:creationId xmlns:a16="http://schemas.microsoft.com/office/drawing/2014/main" id="{E7D63E01-1A8D-354F-A737-421D1152D9C2}"/>
              </a:ext>
            </a:extLst>
          </p:cNvPr>
          <p:cNvSpPr>
            <a:spLocks noGrp="1"/>
          </p:cNvSpPr>
          <p:nvPr>
            <p:ph type="pic" sz="quarter" idx="17"/>
          </p:nvPr>
        </p:nvSpPr>
        <p:spPr>
          <a:xfrm>
            <a:off x="5728188" y="2366545"/>
            <a:ext cx="4793675" cy="5011285"/>
          </a:xfrm>
        </p:spPr>
        <p:txBody>
          <a:bodyPr/>
          <a:lstStyle/>
          <a:p>
            <a:endParaRPr lang="en-US"/>
          </a:p>
        </p:txBody>
      </p:sp>
      <p:sp>
        <p:nvSpPr>
          <p:cNvPr id="12" name="Text Placeholder 11">
            <a:extLst>
              <a:ext uri="{FF2B5EF4-FFF2-40B4-BE49-F238E27FC236}">
                <a16:creationId xmlns:a16="http://schemas.microsoft.com/office/drawing/2014/main" id="{066D3E8A-F023-064A-9CB6-0464D5F5CFE3}"/>
              </a:ext>
            </a:extLst>
          </p:cNvPr>
          <p:cNvSpPr>
            <a:spLocks noGrp="1"/>
          </p:cNvSpPr>
          <p:nvPr>
            <p:ph type="body" sz="quarter" idx="18"/>
          </p:nvPr>
        </p:nvSpPr>
        <p:spPr>
          <a:xfrm>
            <a:off x="661988" y="4030136"/>
            <a:ext cx="4786834" cy="1218270"/>
          </a:xfrm>
          <a:solidFill>
            <a:srgbClr val="FDC41F"/>
          </a:solidFill>
        </p:spPr>
        <p:txBody>
          <a:bodyPr lIns="288000"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Picture Placeholder 15">
            <a:extLst>
              <a:ext uri="{FF2B5EF4-FFF2-40B4-BE49-F238E27FC236}">
                <a16:creationId xmlns:a16="http://schemas.microsoft.com/office/drawing/2014/main" id="{1C533040-1ECA-CE4F-A43F-5AF39681E64A}"/>
              </a:ext>
            </a:extLst>
          </p:cNvPr>
          <p:cNvSpPr>
            <a:spLocks noGrp="1"/>
          </p:cNvSpPr>
          <p:nvPr>
            <p:ph type="pic" sz="quarter" idx="19"/>
          </p:nvPr>
        </p:nvSpPr>
        <p:spPr>
          <a:xfrm>
            <a:off x="10801229" y="2366545"/>
            <a:ext cx="4793675" cy="5011285"/>
          </a:xfrm>
        </p:spPr>
        <p:txBody>
          <a:bodyPr/>
          <a:lstStyle/>
          <a:p>
            <a:endParaRPr lang="en-US"/>
          </a:p>
        </p:txBody>
      </p:sp>
      <p:pic>
        <p:nvPicPr>
          <p:cNvPr id="2" name="Picture 1">
            <a:extLst>
              <a:ext uri="{FF2B5EF4-FFF2-40B4-BE49-F238E27FC236}">
                <a16:creationId xmlns:a16="http://schemas.microsoft.com/office/drawing/2014/main" id="{94FDED44-3B93-BF4F-8635-41BDC10A6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988512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C8D48C-580E-944E-9510-0F583EE2D409}"/>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ABB8582A-17AE-AB4F-B42E-6A9C301BBA82}"/>
              </a:ext>
            </a:extLst>
          </p:cNvPr>
          <p:cNvSpPr>
            <a:spLocks noGrp="1"/>
          </p:cNvSpPr>
          <p:nvPr>
            <p:ph sz="half" idx="1"/>
          </p:nvPr>
        </p:nvSpPr>
        <p:spPr>
          <a:xfrm>
            <a:off x="567267" y="3064933"/>
            <a:ext cx="5046133"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13">
            <a:extLst>
              <a:ext uri="{FF2B5EF4-FFF2-40B4-BE49-F238E27FC236}">
                <a16:creationId xmlns:a16="http://schemas.microsoft.com/office/drawing/2014/main" id="{D27A180E-4485-A240-950E-4D5E0142190A}"/>
              </a:ext>
            </a:extLst>
          </p:cNvPr>
          <p:cNvSpPr>
            <a:spLocks noGrp="1"/>
          </p:cNvSpPr>
          <p:nvPr>
            <p:ph type="pic" sz="quarter" idx="16"/>
          </p:nvPr>
        </p:nvSpPr>
        <p:spPr>
          <a:xfrm>
            <a:off x="3624263" y="530"/>
            <a:ext cx="2514070" cy="2658003"/>
          </a:xfrm>
        </p:spPr>
        <p:txBody>
          <a:bodyPr/>
          <a:lstStyle/>
          <a:p>
            <a:endParaRPr lang="en-US"/>
          </a:p>
        </p:txBody>
      </p:sp>
      <p:sp>
        <p:nvSpPr>
          <p:cNvPr id="13" name="Picture Placeholder 15">
            <a:extLst>
              <a:ext uri="{FF2B5EF4-FFF2-40B4-BE49-F238E27FC236}">
                <a16:creationId xmlns:a16="http://schemas.microsoft.com/office/drawing/2014/main" id="{C8559E48-C19E-FD4E-B5D2-DD0C28DC2106}"/>
              </a:ext>
            </a:extLst>
          </p:cNvPr>
          <p:cNvSpPr>
            <a:spLocks noGrp="1"/>
          </p:cNvSpPr>
          <p:nvPr>
            <p:ph type="pic" sz="quarter" idx="17"/>
          </p:nvPr>
        </p:nvSpPr>
        <p:spPr>
          <a:xfrm>
            <a:off x="5740929" y="2065338"/>
            <a:ext cx="3096000" cy="2794529"/>
          </a:xfrm>
        </p:spPr>
        <p:txBody>
          <a:bodyPr/>
          <a:lstStyle/>
          <a:p>
            <a:endParaRPr lang="en-US"/>
          </a:p>
        </p:txBody>
      </p:sp>
      <p:sp>
        <p:nvSpPr>
          <p:cNvPr id="14" name="Picture Placeholder 15">
            <a:extLst>
              <a:ext uri="{FF2B5EF4-FFF2-40B4-BE49-F238E27FC236}">
                <a16:creationId xmlns:a16="http://schemas.microsoft.com/office/drawing/2014/main" id="{68BCC58E-A1AC-224D-A6E3-BC2CE6E98FF0}"/>
              </a:ext>
            </a:extLst>
          </p:cNvPr>
          <p:cNvSpPr>
            <a:spLocks noGrp="1"/>
          </p:cNvSpPr>
          <p:nvPr>
            <p:ph type="pic" sz="quarter" idx="18"/>
          </p:nvPr>
        </p:nvSpPr>
        <p:spPr>
          <a:xfrm>
            <a:off x="9102196" y="2065338"/>
            <a:ext cx="3096000" cy="2794529"/>
          </a:xfrm>
        </p:spPr>
        <p:txBody>
          <a:bodyPr/>
          <a:lstStyle/>
          <a:p>
            <a:endParaRPr lang="en-US"/>
          </a:p>
        </p:txBody>
      </p:sp>
      <p:sp>
        <p:nvSpPr>
          <p:cNvPr id="15" name="Picture Placeholder 15">
            <a:extLst>
              <a:ext uri="{FF2B5EF4-FFF2-40B4-BE49-F238E27FC236}">
                <a16:creationId xmlns:a16="http://schemas.microsoft.com/office/drawing/2014/main" id="{3736457E-8612-7848-81FF-9AA12452EAC3}"/>
              </a:ext>
            </a:extLst>
          </p:cNvPr>
          <p:cNvSpPr>
            <a:spLocks noGrp="1"/>
          </p:cNvSpPr>
          <p:nvPr>
            <p:ph type="pic" sz="quarter" idx="19"/>
          </p:nvPr>
        </p:nvSpPr>
        <p:spPr>
          <a:xfrm>
            <a:off x="12497330" y="2065338"/>
            <a:ext cx="3096000" cy="2794529"/>
          </a:xfrm>
        </p:spPr>
        <p:txBody>
          <a:bodyPr/>
          <a:lstStyle/>
          <a:p>
            <a:endParaRPr lang="en-US"/>
          </a:p>
        </p:txBody>
      </p:sp>
      <p:sp>
        <p:nvSpPr>
          <p:cNvPr id="16" name="Picture Placeholder 15">
            <a:extLst>
              <a:ext uri="{FF2B5EF4-FFF2-40B4-BE49-F238E27FC236}">
                <a16:creationId xmlns:a16="http://schemas.microsoft.com/office/drawing/2014/main" id="{C323DEC0-24B4-9F4A-905B-6426BFCEDDF3}"/>
              </a:ext>
            </a:extLst>
          </p:cNvPr>
          <p:cNvSpPr>
            <a:spLocks noGrp="1"/>
          </p:cNvSpPr>
          <p:nvPr>
            <p:ph type="pic" sz="quarter" idx="20"/>
          </p:nvPr>
        </p:nvSpPr>
        <p:spPr>
          <a:xfrm>
            <a:off x="5740929" y="5121805"/>
            <a:ext cx="3096000" cy="2794529"/>
          </a:xfrm>
        </p:spPr>
        <p:txBody>
          <a:bodyPr/>
          <a:lstStyle/>
          <a:p>
            <a:endParaRPr lang="en-US"/>
          </a:p>
        </p:txBody>
      </p:sp>
      <p:sp>
        <p:nvSpPr>
          <p:cNvPr id="17" name="Picture Placeholder 15">
            <a:extLst>
              <a:ext uri="{FF2B5EF4-FFF2-40B4-BE49-F238E27FC236}">
                <a16:creationId xmlns:a16="http://schemas.microsoft.com/office/drawing/2014/main" id="{98EABE25-165F-AD44-93E5-7463C8E172B4}"/>
              </a:ext>
            </a:extLst>
          </p:cNvPr>
          <p:cNvSpPr>
            <a:spLocks noGrp="1"/>
          </p:cNvSpPr>
          <p:nvPr>
            <p:ph type="pic" sz="quarter" idx="21"/>
          </p:nvPr>
        </p:nvSpPr>
        <p:spPr>
          <a:xfrm>
            <a:off x="9102196" y="5121805"/>
            <a:ext cx="3096000" cy="2794529"/>
          </a:xfrm>
        </p:spPr>
        <p:txBody>
          <a:bodyPr/>
          <a:lstStyle/>
          <a:p>
            <a:endParaRPr lang="en-US"/>
          </a:p>
        </p:txBody>
      </p:sp>
      <p:sp>
        <p:nvSpPr>
          <p:cNvPr id="18" name="Picture Placeholder 15">
            <a:extLst>
              <a:ext uri="{FF2B5EF4-FFF2-40B4-BE49-F238E27FC236}">
                <a16:creationId xmlns:a16="http://schemas.microsoft.com/office/drawing/2014/main" id="{F6C98F15-06EA-3A4B-A443-691D1CCAD430}"/>
              </a:ext>
            </a:extLst>
          </p:cNvPr>
          <p:cNvSpPr>
            <a:spLocks noGrp="1"/>
          </p:cNvSpPr>
          <p:nvPr>
            <p:ph type="pic" sz="quarter" idx="22"/>
          </p:nvPr>
        </p:nvSpPr>
        <p:spPr>
          <a:xfrm>
            <a:off x="12497330" y="5121805"/>
            <a:ext cx="3096000" cy="2794529"/>
          </a:xfrm>
        </p:spPr>
        <p:txBody>
          <a:bodyPr/>
          <a:lstStyle/>
          <a:p>
            <a:endParaRPr lang="en-US"/>
          </a:p>
        </p:txBody>
      </p:sp>
      <p:pic>
        <p:nvPicPr>
          <p:cNvPr id="2" name="Picture 1">
            <a:extLst>
              <a:ext uri="{FF2B5EF4-FFF2-40B4-BE49-F238E27FC236}">
                <a16:creationId xmlns:a16="http://schemas.microsoft.com/office/drawing/2014/main" id="{DC2EE257-0B37-B7DF-1658-3B880A5FAD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1321693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648B40-90F5-D54E-805C-6AE3A94A7C80}"/>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186BA2D4-C43C-5848-934C-F301D832BB44}"/>
              </a:ext>
            </a:extLst>
          </p:cNvPr>
          <p:cNvSpPr>
            <a:spLocks noGrp="1"/>
          </p:cNvSpPr>
          <p:nvPr>
            <p:ph sz="half" idx="1"/>
          </p:nvPr>
        </p:nvSpPr>
        <p:spPr>
          <a:xfrm>
            <a:off x="567267" y="3064933"/>
            <a:ext cx="5046133"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Picture Placeholder 13">
            <a:extLst>
              <a:ext uri="{FF2B5EF4-FFF2-40B4-BE49-F238E27FC236}">
                <a16:creationId xmlns:a16="http://schemas.microsoft.com/office/drawing/2014/main" id="{437F0A5C-BF6F-5947-8AA1-B16F81B1E5FD}"/>
              </a:ext>
            </a:extLst>
          </p:cNvPr>
          <p:cNvSpPr>
            <a:spLocks noGrp="1"/>
          </p:cNvSpPr>
          <p:nvPr>
            <p:ph type="pic" sz="quarter" idx="16"/>
          </p:nvPr>
        </p:nvSpPr>
        <p:spPr>
          <a:xfrm>
            <a:off x="3624263" y="530"/>
            <a:ext cx="2514070" cy="2658003"/>
          </a:xfrm>
        </p:spPr>
        <p:txBody>
          <a:bodyPr/>
          <a:lstStyle/>
          <a:p>
            <a:endParaRPr lang="en-US"/>
          </a:p>
        </p:txBody>
      </p:sp>
      <p:sp>
        <p:nvSpPr>
          <p:cNvPr id="12" name="Picture Placeholder 15">
            <a:extLst>
              <a:ext uri="{FF2B5EF4-FFF2-40B4-BE49-F238E27FC236}">
                <a16:creationId xmlns:a16="http://schemas.microsoft.com/office/drawing/2014/main" id="{F30D14BB-903E-E345-BB42-52E14214857D}"/>
              </a:ext>
            </a:extLst>
          </p:cNvPr>
          <p:cNvSpPr>
            <a:spLocks noGrp="1"/>
          </p:cNvSpPr>
          <p:nvPr>
            <p:ph type="pic" sz="quarter" idx="17"/>
          </p:nvPr>
        </p:nvSpPr>
        <p:spPr>
          <a:xfrm>
            <a:off x="5740928" y="3174735"/>
            <a:ext cx="4774671" cy="3924000"/>
          </a:xfrm>
        </p:spPr>
        <p:txBody>
          <a:bodyPr/>
          <a:lstStyle/>
          <a:p>
            <a:endParaRPr lang="en-US"/>
          </a:p>
        </p:txBody>
      </p:sp>
      <p:sp>
        <p:nvSpPr>
          <p:cNvPr id="13" name="Picture Placeholder 15">
            <a:extLst>
              <a:ext uri="{FF2B5EF4-FFF2-40B4-BE49-F238E27FC236}">
                <a16:creationId xmlns:a16="http://schemas.microsoft.com/office/drawing/2014/main" id="{A74E2401-F0CE-B84A-81C1-94C1A9BE268F}"/>
              </a:ext>
            </a:extLst>
          </p:cNvPr>
          <p:cNvSpPr>
            <a:spLocks noGrp="1"/>
          </p:cNvSpPr>
          <p:nvPr>
            <p:ph type="pic" sz="quarter" idx="18"/>
          </p:nvPr>
        </p:nvSpPr>
        <p:spPr>
          <a:xfrm>
            <a:off x="10803994" y="3174735"/>
            <a:ext cx="4774671" cy="3924000"/>
          </a:xfrm>
        </p:spPr>
        <p:txBody>
          <a:bodyPr/>
          <a:lstStyle/>
          <a:p>
            <a:endParaRPr lang="en-US"/>
          </a:p>
        </p:txBody>
      </p:sp>
      <p:sp>
        <p:nvSpPr>
          <p:cNvPr id="15" name="Text Placeholder 14">
            <a:extLst>
              <a:ext uri="{FF2B5EF4-FFF2-40B4-BE49-F238E27FC236}">
                <a16:creationId xmlns:a16="http://schemas.microsoft.com/office/drawing/2014/main" id="{7172A6C4-3BD1-AE45-9CD0-29123A123698}"/>
              </a:ext>
            </a:extLst>
          </p:cNvPr>
          <p:cNvSpPr>
            <a:spLocks noGrp="1"/>
          </p:cNvSpPr>
          <p:nvPr>
            <p:ph type="body" sz="quarter" idx="19"/>
          </p:nvPr>
        </p:nvSpPr>
        <p:spPr>
          <a:xfrm>
            <a:off x="5640390" y="2243666"/>
            <a:ext cx="4775200" cy="812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4">
            <a:extLst>
              <a:ext uri="{FF2B5EF4-FFF2-40B4-BE49-F238E27FC236}">
                <a16:creationId xmlns:a16="http://schemas.microsoft.com/office/drawing/2014/main" id="{E6EAFDDE-F403-5E40-A462-E7E1A1D4942F}"/>
              </a:ext>
            </a:extLst>
          </p:cNvPr>
          <p:cNvSpPr>
            <a:spLocks noGrp="1"/>
          </p:cNvSpPr>
          <p:nvPr>
            <p:ph type="body" sz="quarter" idx="20"/>
          </p:nvPr>
        </p:nvSpPr>
        <p:spPr>
          <a:xfrm>
            <a:off x="10711924" y="2243666"/>
            <a:ext cx="4775200" cy="812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4">
            <a:extLst>
              <a:ext uri="{FF2B5EF4-FFF2-40B4-BE49-F238E27FC236}">
                <a16:creationId xmlns:a16="http://schemas.microsoft.com/office/drawing/2014/main" id="{D668D419-428B-7B49-95F2-FF16CEE53190}"/>
              </a:ext>
            </a:extLst>
          </p:cNvPr>
          <p:cNvSpPr>
            <a:spLocks noGrp="1"/>
          </p:cNvSpPr>
          <p:nvPr>
            <p:ph type="body" sz="quarter" idx="21"/>
          </p:nvPr>
        </p:nvSpPr>
        <p:spPr>
          <a:xfrm>
            <a:off x="577323" y="7831666"/>
            <a:ext cx="4775200" cy="812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352CDC61-D90D-B10B-1504-DCF68592EC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2092344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CA0276F-CABE-F448-B60E-C4995EFFEB05}"/>
              </a:ext>
            </a:extLst>
          </p:cNvPr>
          <p:cNvSpPr>
            <a:spLocks noGrp="1"/>
          </p:cNvSpPr>
          <p:nvPr>
            <p:ph type="title"/>
          </p:nvPr>
        </p:nvSpPr>
        <p:spPr>
          <a:xfrm>
            <a:off x="567268" y="2099731"/>
            <a:ext cx="2523066" cy="618069"/>
          </a:xfrm>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25DFCD06-054F-5F4E-BFCE-FEF397042059}"/>
              </a:ext>
            </a:extLst>
          </p:cNvPr>
          <p:cNvSpPr>
            <a:spLocks noGrp="1"/>
          </p:cNvSpPr>
          <p:nvPr>
            <p:ph sz="half" idx="1"/>
          </p:nvPr>
        </p:nvSpPr>
        <p:spPr>
          <a:xfrm>
            <a:off x="567267" y="3064933"/>
            <a:ext cx="2523066" cy="34459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Picture Placeholder 13">
            <a:extLst>
              <a:ext uri="{FF2B5EF4-FFF2-40B4-BE49-F238E27FC236}">
                <a16:creationId xmlns:a16="http://schemas.microsoft.com/office/drawing/2014/main" id="{5182898C-C3F4-B741-AC40-315DE44CE9C4}"/>
              </a:ext>
            </a:extLst>
          </p:cNvPr>
          <p:cNvSpPr>
            <a:spLocks noGrp="1"/>
          </p:cNvSpPr>
          <p:nvPr>
            <p:ph type="pic" sz="quarter" idx="16"/>
          </p:nvPr>
        </p:nvSpPr>
        <p:spPr>
          <a:xfrm>
            <a:off x="3624263" y="530"/>
            <a:ext cx="2514070" cy="2658003"/>
          </a:xfrm>
        </p:spPr>
        <p:txBody>
          <a:bodyPr/>
          <a:lstStyle/>
          <a:p>
            <a:endParaRPr lang="en-US"/>
          </a:p>
        </p:txBody>
      </p:sp>
      <p:sp>
        <p:nvSpPr>
          <p:cNvPr id="12" name="Picture Placeholder 15">
            <a:extLst>
              <a:ext uri="{FF2B5EF4-FFF2-40B4-BE49-F238E27FC236}">
                <a16:creationId xmlns:a16="http://schemas.microsoft.com/office/drawing/2014/main" id="{ED7327BB-767D-6147-917D-6C1E06389F1C}"/>
              </a:ext>
            </a:extLst>
          </p:cNvPr>
          <p:cNvSpPr>
            <a:spLocks noGrp="1"/>
          </p:cNvSpPr>
          <p:nvPr>
            <p:ph type="pic" sz="quarter" idx="17"/>
          </p:nvPr>
        </p:nvSpPr>
        <p:spPr>
          <a:xfrm>
            <a:off x="3196166" y="2065863"/>
            <a:ext cx="2916000" cy="2802470"/>
          </a:xfrm>
        </p:spPr>
        <p:txBody>
          <a:bodyPr/>
          <a:lstStyle/>
          <a:p>
            <a:endParaRPr lang="en-US"/>
          </a:p>
        </p:txBody>
      </p:sp>
      <p:sp>
        <p:nvSpPr>
          <p:cNvPr id="13" name="Picture Placeholder 15">
            <a:extLst>
              <a:ext uri="{FF2B5EF4-FFF2-40B4-BE49-F238E27FC236}">
                <a16:creationId xmlns:a16="http://schemas.microsoft.com/office/drawing/2014/main" id="{E2B00C42-79DC-5A4B-AD2A-BF83698E17D6}"/>
              </a:ext>
            </a:extLst>
          </p:cNvPr>
          <p:cNvSpPr>
            <a:spLocks noGrp="1"/>
          </p:cNvSpPr>
          <p:nvPr>
            <p:ph type="pic" sz="quarter" idx="18"/>
          </p:nvPr>
        </p:nvSpPr>
        <p:spPr>
          <a:xfrm>
            <a:off x="6354232" y="2065863"/>
            <a:ext cx="2916000" cy="2802470"/>
          </a:xfrm>
        </p:spPr>
        <p:txBody>
          <a:bodyPr/>
          <a:lstStyle/>
          <a:p>
            <a:endParaRPr lang="en-US"/>
          </a:p>
        </p:txBody>
      </p:sp>
      <p:sp>
        <p:nvSpPr>
          <p:cNvPr id="14" name="Picture Placeholder 15">
            <a:extLst>
              <a:ext uri="{FF2B5EF4-FFF2-40B4-BE49-F238E27FC236}">
                <a16:creationId xmlns:a16="http://schemas.microsoft.com/office/drawing/2014/main" id="{32AC3471-D269-9546-B321-2C6DC7FC22DC}"/>
              </a:ext>
            </a:extLst>
          </p:cNvPr>
          <p:cNvSpPr>
            <a:spLocks noGrp="1"/>
          </p:cNvSpPr>
          <p:nvPr>
            <p:ph type="pic" sz="quarter" idx="19"/>
          </p:nvPr>
        </p:nvSpPr>
        <p:spPr>
          <a:xfrm>
            <a:off x="9512299" y="2065863"/>
            <a:ext cx="2916000" cy="2802470"/>
          </a:xfrm>
        </p:spPr>
        <p:txBody>
          <a:bodyPr/>
          <a:lstStyle/>
          <a:p>
            <a:endParaRPr lang="en-US"/>
          </a:p>
        </p:txBody>
      </p:sp>
      <p:sp>
        <p:nvSpPr>
          <p:cNvPr id="15" name="Picture Placeholder 15">
            <a:extLst>
              <a:ext uri="{FF2B5EF4-FFF2-40B4-BE49-F238E27FC236}">
                <a16:creationId xmlns:a16="http://schemas.microsoft.com/office/drawing/2014/main" id="{4EF714FF-A3F8-8E44-9ABC-EEFEC31D6E40}"/>
              </a:ext>
            </a:extLst>
          </p:cNvPr>
          <p:cNvSpPr>
            <a:spLocks noGrp="1"/>
          </p:cNvSpPr>
          <p:nvPr>
            <p:ph type="pic" sz="quarter" idx="20"/>
          </p:nvPr>
        </p:nvSpPr>
        <p:spPr>
          <a:xfrm>
            <a:off x="12670365" y="2065863"/>
            <a:ext cx="2916000" cy="2802470"/>
          </a:xfrm>
        </p:spPr>
        <p:txBody>
          <a:bodyPr/>
          <a:lstStyle/>
          <a:p>
            <a:endParaRPr lang="en-US"/>
          </a:p>
        </p:txBody>
      </p:sp>
      <p:sp>
        <p:nvSpPr>
          <p:cNvPr id="16" name="Picture Placeholder 15">
            <a:extLst>
              <a:ext uri="{FF2B5EF4-FFF2-40B4-BE49-F238E27FC236}">
                <a16:creationId xmlns:a16="http://schemas.microsoft.com/office/drawing/2014/main" id="{55B12769-2E04-5D44-9205-73D1911A89C0}"/>
              </a:ext>
            </a:extLst>
          </p:cNvPr>
          <p:cNvSpPr>
            <a:spLocks noGrp="1"/>
          </p:cNvSpPr>
          <p:nvPr>
            <p:ph type="pic" sz="quarter" idx="21"/>
          </p:nvPr>
        </p:nvSpPr>
        <p:spPr>
          <a:xfrm>
            <a:off x="3196166" y="5122329"/>
            <a:ext cx="2916000" cy="2802470"/>
          </a:xfrm>
        </p:spPr>
        <p:txBody>
          <a:bodyPr/>
          <a:lstStyle/>
          <a:p>
            <a:endParaRPr lang="en-US"/>
          </a:p>
        </p:txBody>
      </p:sp>
      <p:sp>
        <p:nvSpPr>
          <p:cNvPr id="17" name="Picture Placeholder 15">
            <a:extLst>
              <a:ext uri="{FF2B5EF4-FFF2-40B4-BE49-F238E27FC236}">
                <a16:creationId xmlns:a16="http://schemas.microsoft.com/office/drawing/2014/main" id="{738B3942-C178-9E41-B378-5A91540EB2CC}"/>
              </a:ext>
            </a:extLst>
          </p:cNvPr>
          <p:cNvSpPr>
            <a:spLocks noGrp="1"/>
          </p:cNvSpPr>
          <p:nvPr>
            <p:ph type="pic" sz="quarter" idx="22"/>
          </p:nvPr>
        </p:nvSpPr>
        <p:spPr>
          <a:xfrm>
            <a:off x="6354232" y="5122329"/>
            <a:ext cx="2916000" cy="2802470"/>
          </a:xfrm>
        </p:spPr>
        <p:txBody>
          <a:bodyPr/>
          <a:lstStyle/>
          <a:p>
            <a:endParaRPr lang="en-US"/>
          </a:p>
        </p:txBody>
      </p:sp>
      <p:sp>
        <p:nvSpPr>
          <p:cNvPr id="18" name="Picture Placeholder 15">
            <a:extLst>
              <a:ext uri="{FF2B5EF4-FFF2-40B4-BE49-F238E27FC236}">
                <a16:creationId xmlns:a16="http://schemas.microsoft.com/office/drawing/2014/main" id="{BE4FFE78-6C87-7E4A-8149-79E29C6547BD}"/>
              </a:ext>
            </a:extLst>
          </p:cNvPr>
          <p:cNvSpPr>
            <a:spLocks noGrp="1"/>
          </p:cNvSpPr>
          <p:nvPr>
            <p:ph type="pic" sz="quarter" idx="23"/>
          </p:nvPr>
        </p:nvSpPr>
        <p:spPr>
          <a:xfrm>
            <a:off x="9512299" y="5122329"/>
            <a:ext cx="2916000" cy="2802470"/>
          </a:xfrm>
        </p:spPr>
        <p:txBody>
          <a:bodyPr/>
          <a:lstStyle/>
          <a:p>
            <a:endParaRPr lang="en-US"/>
          </a:p>
        </p:txBody>
      </p:sp>
      <p:sp>
        <p:nvSpPr>
          <p:cNvPr id="19" name="Picture Placeholder 15">
            <a:extLst>
              <a:ext uri="{FF2B5EF4-FFF2-40B4-BE49-F238E27FC236}">
                <a16:creationId xmlns:a16="http://schemas.microsoft.com/office/drawing/2014/main" id="{52697B13-160D-7549-AA5E-05F4004818EB}"/>
              </a:ext>
            </a:extLst>
          </p:cNvPr>
          <p:cNvSpPr>
            <a:spLocks noGrp="1"/>
          </p:cNvSpPr>
          <p:nvPr>
            <p:ph type="pic" sz="quarter" idx="24"/>
          </p:nvPr>
        </p:nvSpPr>
        <p:spPr>
          <a:xfrm>
            <a:off x="12670365" y="5122329"/>
            <a:ext cx="2916000" cy="2802470"/>
          </a:xfrm>
        </p:spPr>
        <p:txBody>
          <a:bodyPr/>
          <a:lstStyle/>
          <a:p>
            <a:endParaRPr lang="en-US"/>
          </a:p>
        </p:txBody>
      </p:sp>
      <p:pic>
        <p:nvPicPr>
          <p:cNvPr id="2" name="Picture 1">
            <a:extLst>
              <a:ext uri="{FF2B5EF4-FFF2-40B4-BE49-F238E27FC236}">
                <a16:creationId xmlns:a16="http://schemas.microsoft.com/office/drawing/2014/main" id="{632D6C4A-2A93-F3AE-5A6B-C55C3FEB0E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1179182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9184C7-69F3-0241-BCB6-51B344F48332}"/>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45743457-F844-5443-AD54-D65100AAB6EB}"/>
              </a:ext>
            </a:extLst>
          </p:cNvPr>
          <p:cNvSpPr>
            <a:spLocks noGrp="1"/>
          </p:cNvSpPr>
          <p:nvPr>
            <p:ph sz="half" idx="1"/>
          </p:nvPr>
        </p:nvSpPr>
        <p:spPr>
          <a:xfrm>
            <a:off x="567267" y="3064933"/>
            <a:ext cx="5046133"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13">
            <a:extLst>
              <a:ext uri="{FF2B5EF4-FFF2-40B4-BE49-F238E27FC236}">
                <a16:creationId xmlns:a16="http://schemas.microsoft.com/office/drawing/2014/main" id="{B7C6C81F-9B95-DA43-9916-918C233423AD}"/>
              </a:ext>
            </a:extLst>
          </p:cNvPr>
          <p:cNvSpPr>
            <a:spLocks noGrp="1"/>
          </p:cNvSpPr>
          <p:nvPr>
            <p:ph type="pic" sz="quarter" idx="16"/>
          </p:nvPr>
        </p:nvSpPr>
        <p:spPr>
          <a:xfrm>
            <a:off x="3624263" y="530"/>
            <a:ext cx="2514070" cy="2658003"/>
          </a:xfrm>
        </p:spPr>
        <p:txBody>
          <a:bodyPr/>
          <a:lstStyle/>
          <a:p>
            <a:endParaRPr lang="en-US"/>
          </a:p>
        </p:txBody>
      </p:sp>
      <p:sp>
        <p:nvSpPr>
          <p:cNvPr id="12" name="Text Placeholder 11">
            <a:extLst>
              <a:ext uri="{FF2B5EF4-FFF2-40B4-BE49-F238E27FC236}">
                <a16:creationId xmlns:a16="http://schemas.microsoft.com/office/drawing/2014/main" id="{066D3E8A-F023-064A-9CB6-0464D5F5CFE3}"/>
              </a:ext>
            </a:extLst>
          </p:cNvPr>
          <p:cNvSpPr>
            <a:spLocks noGrp="1"/>
          </p:cNvSpPr>
          <p:nvPr>
            <p:ph type="body" sz="quarter" idx="18"/>
          </p:nvPr>
        </p:nvSpPr>
        <p:spPr>
          <a:xfrm>
            <a:off x="661987" y="4030135"/>
            <a:ext cx="9872402" cy="3234961"/>
          </a:xfrm>
          <a:solidFill>
            <a:srgbClr val="005286"/>
          </a:solidFill>
        </p:spPr>
        <p:txBody>
          <a:bodyPr lIns="288000" t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Picture Placeholder 15">
            <a:extLst>
              <a:ext uri="{FF2B5EF4-FFF2-40B4-BE49-F238E27FC236}">
                <a16:creationId xmlns:a16="http://schemas.microsoft.com/office/drawing/2014/main" id="{1C533040-1ECA-CE4F-A43F-5AF39681E64A}"/>
              </a:ext>
            </a:extLst>
          </p:cNvPr>
          <p:cNvSpPr>
            <a:spLocks noGrp="1"/>
          </p:cNvSpPr>
          <p:nvPr>
            <p:ph type="pic" sz="quarter" idx="19"/>
          </p:nvPr>
        </p:nvSpPr>
        <p:spPr>
          <a:xfrm>
            <a:off x="10320173" y="1665963"/>
            <a:ext cx="3837685" cy="6914366"/>
          </a:xfrm>
        </p:spPr>
        <p:txBody>
          <a:bodyPr/>
          <a:lstStyle/>
          <a:p>
            <a:endParaRPr lang="en-US"/>
          </a:p>
        </p:txBody>
      </p:sp>
      <p:pic>
        <p:nvPicPr>
          <p:cNvPr id="2" name="Picture 1">
            <a:extLst>
              <a:ext uri="{FF2B5EF4-FFF2-40B4-BE49-F238E27FC236}">
                <a16:creationId xmlns:a16="http://schemas.microsoft.com/office/drawing/2014/main" id="{9980223E-5A2F-C200-3DE7-0C7B7A4E08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3483732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9184C7-69F3-0241-BCB6-51B344F48332}"/>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45743457-F844-5443-AD54-D65100AAB6EB}"/>
              </a:ext>
            </a:extLst>
          </p:cNvPr>
          <p:cNvSpPr>
            <a:spLocks noGrp="1"/>
          </p:cNvSpPr>
          <p:nvPr>
            <p:ph sz="half" idx="1"/>
          </p:nvPr>
        </p:nvSpPr>
        <p:spPr>
          <a:xfrm>
            <a:off x="567267" y="3064933"/>
            <a:ext cx="5046133" cy="6180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13">
            <a:extLst>
              <a:ext uri="{FF2B5EF4-FFF2-40B4-BE49-F238E27FC236}">
                <a16:creationId xmlns:a16="http://schemas.microsoft.com/office/drawing/2014/main" id="{B7C6C81F-9B95-DA43-9916-918C233423AD}"/>
              </a:ext>
            </a:extLst>
          </p:cNvPr>
          <p:cNvSpPr>
            <a:spLocks noGrp="1"/>
          </p:cNvSpPr>
          <p:nvPr>
            <p:ph type="pic" sz="quarter" idx="16"/>
          </p:nvPr>
        </p:nvSpPr>
        <p:spPr>
          <a:xfrm>
            <a:off x="3624263" y="530"/>
            <a:ext cx="2514070" cy="2658003"/>
          </a:xfrm>
        </p:spPr>
        <p:txBody>
          <a:bodyPr/>
          <a:lstStyle/>
          <a:p>
            <a:endParaRPr lang="en-US"/>
          </a:p>
        </p:txBody>
      </p:sp>
      <p:sp>
        <p:nvSpPr>
          <p:cNvPr id="12" name="Text Placeholder 11">
            <a:extLst>
              <a:ext uri="{FF2B5EF4-FFF2-40B4-BE49-F238E27FC236}">
                <a16:creationId xmlns:a16="http://schemas.microsoft.com/office/drawing/2014/main" id="{066D3E8A-F023-064A-9CB6-0464D5F5CFE3}"/>
              </a:ext>
            </a:extLst>
          </p:cNvPr>
          <p:cNvSpPr>
            <a:spLocks noGrp="1"/>
          </p:cNvSpPr>
          <p:nvPr>
            <p:ph type="body" sz="quarter" idx="18"/>
          </p:nvPr>
        </p:nvSpPr>
        <p:spPr>
          <a:xfrm>
            <a:off x="661987" y="4030135"/>
            <a:ext cx="9872402" cy="2120143"/>
          </a:xfrm>
          <a:solidFill>
            <a:srgbClr val="FDC41F"/>
          </a:solidFill>
        </p:spPr>
        <p:txBody>
          <a:bodyPr lIns="288000"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Picture Placeholder 15">
            <a:extLst>
              <a:ext uri="{FF2B5EF4-FFF2-40B4-BE49-F238E27FC236}">
                <a16:creationId xmlns:a16="http://schemas.microsoft.com/office/drawing/2014/main" id="{1C533040-1ECA-CE4F-A43F-5AF39681E64A}"/>
              </a:ext>
            </a:extLst>
          </p:cNvPr>
          <p:cNvSpPr>
            <a:spLocks noGrp="1"/>
          </p:cNvSpPr>
          <p:nvPr>
            <p:ph type="pic" sz="quarter" idx="19"/>
          </p:nvPr>
        </p:nvSpPr>
        <p:spPr>
          <a:xfrm>
            <a:off x="10320173" y="1665963"/>
            <a:ext cx="3837685" cy="6914366"/>
          </a:xfrm>
        </p:spPr>
        <p:txBody>
          <a:bodyPr/>
          <a:lstStyle/>
          <a:p>
            <a:endParaRPr lang="en-US"/>
          </a:p>
        </p:txBody>
      </p:sp>
      <p:pic>
        <p:nvPicPr>
          <p:cNvPr id="2" name="Picture 1">
            <a:extLst>
              <a:ext uri="{FF2B5EF4-FFF2-40B4-BE49-F238E27FC236}">
                <a16:creationId xmlns:a16="http://schemas.microsoft.com/office/drawing/2014/main" id="{59869FA4-3E28-ECD5-2268-6D20F03964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Tree>
    <p:extLst>
      <p:ext uri="{BB962C8B-B14F-4D97-AF65-F5344CB8AC3E}">
        <p14:creationId xmlns:p14="http://schemas.microsoft.com/office/powerpoint/2010/main" val="3468975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8265722" y="2065338"/>
            <a:ext cx="7308000" cy="5851525"/>
          </a:xfrm>
        </p:spPr>
        <p:txBody>
          <a:bodyPr/>
          <a:lstStyle/>
          <a:p>
            <a:endParaRPr lang="en-US"/>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064933"/>
            <a:ext cx="7308000" cy="485193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5" name="Rectangle 4">
            <a:extLst>
              <a:ext uri="{FF2B5EF4-FFF2-40B4-BE49-F238E27FC236}">
                <a16:creationId xmlns:a16="http://schemas.microsoft.com/office/drawing/2014/main" id="{D73FF0B7-11A7-BE72-792E-420DE3CDD487}"/>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F5FF0D92-2B99-36E7-578B-746430374A8D}"/>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61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6DA9EE-8AEF-D343-B2C4-F2557F94C70F}"/>
              </a:ext>
            </a:extLst>
          </p:cNvPr>
          <p:cNvSpPr>
            <a:spLocks noGrp="1"/>
          </p:cNvSpPr>
          <p:nvPr>
            <p:ph type="title"/>
          </p:nvPr>
        </p:nvSpPr>
        <p:spPr>
          <a:xfrm>
            <a:off x="547959" y="2099462"/>
            <a:ext cx="6992093" cy="1184681"/>
          </a:xfrm>
        </p:spPr>
        <p:txBody>
          <a:bodyPr/>
          <a:lstStyle/>
          <a:p>
            <a:r>
              <a:rPr lang="en-GB"/>
              <a:t>Click to edit Master title style</a:t>
            </a:r>
            <a:endParaRPr lang="en-US"/>
          </a:p>
        </p:txBody>
      </p:sp>
      <p:sp>
        <p:nvSpPr>
          <p:cNvPr id="30" name="Text Placeholder 29">
            <a:extLst>
              <a:ext uri="{FF2B5EF4-FFF2-40B4-BE49-F238E27FC236}">
                <a16:creationId xmlns:a16="http://schemas.microsoft.com/office/drawing/2014/main" id="{BE4D12E0-11C9-2B4D-9E4C-F46406FE114D}"/>
              </a:ext>
            </a:extLst>
          </p:cNvPr>
          <p:cNvSpPr>
            <a:spLocks noGrp="1"/>
          </p:cNvSpPr>
          <p:nvPr>
            <p:ph type="body" sz="quarter" idx="10"/>
          </p:nvPr>
        </p:nvSpPr>
        <p:spPr>
          <a:xfrm>
            <a:off x="658813"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36" name="Text Placeholder 29">
            <a:extLst>
              <a:ext uri="{FF2B5EF4-FFF2-40B4-BE49-F238E27FC236}">
                <a16:creationId xmlns:a16="http://schemas.microsoft.com/office/drawing/2014/main" id="{DF38F210-8B10-F54D-AEEA-EAC170663BFC}"/>
              </a:ext>
            </a:extLst>
          </p:cNvPr>
          <p:cNvSpPr>
            <a:spLocks noGrp="1"/>
          </p:cNvSpPr>
          <p:nvPr>
            <p:ph type="body" sz="quarter" idx="16"/>
          </p:nvPr>
        </p:nvSpPr>
        <p:spPr>
          <a:xfrm>
            <a:off x="658813"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42" name="Text Placeholder 29">
            <a:extLst>
              <a:ext uri="{FF2B5EF4-FFF2-40B4-BE49-F238E27FC236}">
                <a16:creationId xmlns:a16="http://schemas.microsoft.com/office/drawing/2014/main" id="{A5F8D133-01E4-A948-B70E-1E67A000DB86}"/>
              </a:ext>
            </a:extLst>
          </p:cNvPr>
          <p:cNvSpPr>
            <a:spLocks noGrp="1"/>
          </p:cNvSpPr>
          <p:nvPr>
            <p:ph type="body" sz="quarter" idx="22"/>
          </p:nvPr>
        </p:nvSpPr>
        <p:spPr>
          <a:xfrm>
            <a:off x="658813"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4" name="Content Placeholder 2">
            <a:extLst>
              <a:ext uri="{FF2B5EF4-FFF2-40B4-BE49-F238E27FC236}">
                <a16:creationId xmlns:a16="http://schemas.microsoft.com/office/drawing/2014/main" id="{75194AB2-BB83-7643-BAF3-234FFD639E51}"/>
              </a:ext>
            </a:extLst>
          </p:cNvPr>
          <p:cNvSpPr>
            <a:spLocks noGrp="1"/>
          </p:cNvSpPr>
          <p:nvPr>
            <p:ph sz="half" idx="1"/>
          </p:nvPr>
        </p:nvSpPr>
        <p:spPr>
          <a:xfrm>
            <a:off x="567267" y="3612629"/>
            <a:ext cx="7308000" cy="22396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5" name="Picture Placeholder 15">
            <a:extLst>
              <a:ext uri="{FF2B5EF4-FFF2-40B4-BE49-F238E27FC236}">
                <a16:creationId xmlns:a16="http://schemas.microsoft.com/office/drawing/2014/main" id="{D7017A24-B4FD-6846-8C82-574018F981AA}"/>
              </a:ext>
            </a:extLst>
          </p:cNvPr>
          <p:cNvSpPr>
            <a:spLocks noGrp="1"/>
          </p:cNvSpPr>
          <p:nvPr>
            <p:ph type="pic" sz="quarter" idx="28"/>
          </p:nvPr>
        </p:nvSpPr>
        <p:spPr>
          <a:xfrm>
            <a:off x="8265722" y="2065338"/>
            <a:ext cx="7308000" cy="6393409"/>
          </a:xfrm>
        </p:spPr>
        <p:txBody>
          <a:bodyPr/>
          <a:lstStyle/>
          <a:p>
            <a:endParaRPr lang="en-US"/>
          </a:p>
        </p:txBody>
      </p:sp>
      <p:sp>
        <p:nvSpPr>
          <p:cNvPr id="66" name="Text Placeholder 29">
            <a:extLst>
              <a:ext uri="{FF2B5EF4-FFF2-40B4-BE49-F238E27FC236}">
                <a16:creationId xmlns:a16="http://schemas.microsoft.com/office/drawing/2014/main" id="{BF3E8EB5-37EB-B147-8EBC-B23B18847140}"/>
              </a:ext>
            </a:extLst>
          </p:cNvPr>
          <p:cNvSpPr>
            <a:spLocks noGrp="1"/>
          </p:cNvSpPr>
          <p:nvPr>
            <p:ph type="body" sz="quarter" idx="29"/>
          </p:nvPr>
        </p:nvSpPr>
        <p:spPr>
          <a:xfrm>
            <a:off x="2127849"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7" name="Text Placeholder 29">
            <a:extLst>
              <a:ext uri="{FF2B5EF4-FFF2-40B4-BE49-F238E27FC236}">
                <a16:creationId xmlns:a16="http://schemas.microsoft.com/office/drawing/2014/main" id="{D5A38257-841C-3443-854D-4E98CC6C0F53}"/>
              </a:ext>
            </a:extLst>
          </p:cNvPr>
          <p:cNvSpPr>
            <a:spLocks noGrp="1"/>
          </p:cNvSpPr>
          <p:nvPr>
            <p:ph type="body" sz="quarter" idx="30"/>
          </p:nvPr>
        </p:nvSpPr>
        <p:spPr>
          <a:xfrm>
            <a:off x="2127849"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8" name="Text Placeholder 29">
            <a:extLst>
              <a:ext uri="{FF2B5EF4-FFF2-40B4-BE49-F238E27FC236}">
                <a16:creationId xmlns:a16="http://schemas.microsoft.com/office/drawing/2014/main" id="{AC51479E-3AF4-AA4C-8218-CC2AA081F293}"/>
              </a:ext>
            </a:extLst>
          </p:cNvPr>
          <p:cNvSpPr>
            <a:spLocks noGrp="1"/>
          </p:cNvSpPr>
          <p:nvPr>
            <p:ph type="body" sz="quarter" idx="31"/>
          </p:nvPr>
        </p:nvSpPr>
        <p:spPr>
          <a:xfrm>
            <a:off x="2127849"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9" name="Text Placeholder 29">
            <a:extLst>
              <a:ext uri="{FF2B5EF4-FFF2-40B4-BE49-F238E27FC236}">
                <a16:creationId xmlns:a16="http://schemas.microsoft.com/office/drawing/2014/main" id="{0408C82E-AE18-FB41-9241-E24FD317D011}"/>
              </a:ext>
            </a:extLst>
          </p:cNvPr>
          <p:cNvSpPr>
            <a:spLocks noGrp="1"/>
          </p:cNvSpPr>
          <p:nvPr>
            <p:ph type="body" sz="quarter" idx="32"/>
          </p:nvPr>
        </p:nvSpPr>
        <p:spPr>
          <a:xfrm>
            <a:off x="3596885"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0" name="Text Placeholder 29">
            <a:extLst>
              <a:ext uri="{FF2B5EF4-FFF2-40B4-BE49-F238E27FC236}">
                <a16:creationId xmlns:a16="http://schemas.microsoft.com/office/drawing/2014/main" id="{0705605B-45CB-664B-BF01-32E9CCE76C00}"/>
              </a:ext>
            </a:extLst>
          </p:cNvPr>
          <p:cNvSpPr>
            <a:spLocks noGrp="1"/>
          </p:cNvSpPr>
          <p:nvPr>
            <p:ph type="body" sz="quarter" idx="33"/>
          </p:nvPr>
        </p:nvSpPr>
        <p:spPr>
          <a:xfrm>
            <a:off x="3596885"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1" name="Text Placeholder 29">
            <a:extLst>
              <a:ext uri="{FF2B5EF4-FFF2-40B4-BE49-F238E27FC236}">
                <a16:creationId xmlns:a16="http://schemas.microsoft.com/office/drawing/2014/main" id="{9D5EA915-8BBC-BC43-8D5D-000E696BA0D9}"/>
              </a:ext>
            </a:extLst>
          </p:cNvPr>
          <p:cNvSpPr>
            <a:spLocks noGrp="1"/>
          </p:cNvSpPr>
          <p:nvPr>
            <p:ph type="body" sz="quarter" idx="34"/>
          </p:nvPr>
        </p:nvSpPr>
        <p:spPr>
          <a:xfrm>
            <a:off x="3596885"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2" name="Text Placeholder 29">
            <a:extLst>
              <a:ext uri="{FF2B5EF4-FFF2-40B4-BE49-F238E27FC236}">
                <a16:creationId xmlns:a16="http://schemas.microsoft.com/office/drawing/2014/main" id="{FDBEFC39-3E53-194B-AA77-57C0B2D7B6FA}"/>
              </a:ext>
            </a:extLst>
          </p:cNvPr>
          <p:cNvSpPr>
            <a:spLocks noGrp="1"/>
          </p:cNvSpPr>
          <p:nvPr>
            <p:ph type="body" sz="quarter" idx="35"/>
          </p:nvPr>
        </p:nvSpPr>
        <p:spPr>
          <a:xfrm>
            <a:off x="5050931"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3" name="Text Placeholder 29">
            <a:extLst>
              <a:ext uri="{FF2B5EF4-FFF2-40B4-BE49-F238E27FC236}">
                <a16:creationId xmlns:a16="http://schemas.microsoft.com/office/drawing/2014/main" id="{E3843E25-6BED-F44C-9EB6-F7E667D0D573}"/>
              </a:ext>
            </a:extLst>
          </p:cNvPr>
          <p:cNvSpPr>
            <a:spLocks noGrp="1"/>
          </p:cNvSpPr>
          <p:nvPr>
            <p:ph type="body" sz="quarter" idx="36"/>
          </p:nvPr>
        </p:nvSpPr>
        <p:spPr>
          <a:xfrm>
            <a:off x="5050931"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4" name="Text Placeholder 29">
            <a:extLst>
              <a:ext uri="{FF2B5EF4-FFF2-40B4-BE49-F238E27FC236}">
                <a16:creationId xmlns:a16="http://schemas.microsoft.com/office/drawing/2014/main" id="{BB70156A-AD0A-6C41-8BCF-CEF013C18973}"/>
              </a:ext>
            </a:extLst>
          </p:cNvPr>
          <p:cNvSpPr>
            <a:spLocks noGrp="1"/>
          </p:cNvSpPr>
          <p:nvPr>
            <p:ph type="body" sz="quarter" idx="37"/>
          </p:nvPr>
        </p:nvSpPr>
        <p:spPr>
          <a:xfrm>
            <a:off x="5050931"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5" name="Text Placeholder 29">
            <a:extLst>
              <a:ext uri="{FF2B5EF4-FFF2-40B4-BE49-F238E27FC236}">
                <a16:creationId xmlns:a16="http://schemas.microsoft.com/office/drawing/2014/main" id="{E2CF8CA2-9264-E446-A551-C22F7FEFFF9B}"/>
              </a:ext>
            </a:extLst>
          </p:cNvPr>
          <p:cNvSpPr>
            <a:spLocks noGrp="1"/>
          </p:cNvSpPr>
          <p:nvPr>
            <p:ph type="body" sz="quarter" idx="38"/>
          </p:nvPr>
        </p:nvSpPr>
        <p:spPr>
          <a:xfrm>
            <a:off x="6519967"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6" name="Text Placeholder 29">
            <a:extLst>
              <a:ext uri="{FF2B5EF4-FFF2-40B4-BE49-F238E27FC236}">
                <a16:creationId xmlns:a16="http://schemas.microsoft.com/office/drawing/2014/main" id="{1DDBD64C-584F-0743-B81C-38D92E4984BD}"/>
              </a:ext>
            </a:extLst>
          </p:cNvPr>
          <p:cNvSpPr>
            <a:spLocks noGrp="1"/>
          </p:cNvSpPr>
          <p:nvPr>
            <p:ph type="body" sz="quarter" idx="39"/>
          </p:nvPr>
        </p:nvSpPr>
        <p:spPr>
          <a:xfrm>
            <a:off x="6519967"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7" name="Text Placeholder 29">
            <a:extLst>
              <a:ext uri="{FF2B5EF4-FFF2-40B4-BE49-F238E27FC236}">
                <a16:creationId xmlns:a16="http://schemas.microsoft.com/office/drawing/2014/main" id="{8397FECC-9088-4A4B-BF48-D53A19D02E44}"/>
              </a:ext>
            </a:extLst>
          </p:cNvPr>
          <p:cNvSpPr>
            <a:spLocks noGrp="1"/>
          </p:cNvSpPr>
          <p:nvPr>
            <p:ph type="body" sz="quarter" idx="40"/>
          </p:nvPr>
        </p:nvSpPr>
        <p:spPr>
          <a:xfrm>
            <a:off x="6519967"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8" name="Text Placeholder 29">
            <a:extLst>
              <a:ext uri="{FF2B5EF4-FFF2-40B4-BE49-F238E27FC236}">
                <a16:creationId xmlns:a16="http://schemas.microsoft.com/office/drawing/2014/main" id="{C0BB6BA2-7E0A-C649-B5F5-8F4315E0A8F2}"/>
              </a:ext>
            </a:extLst>
          </p:cNvPr>
          <p:cNvSpPr>
            <a:spLocks noGrp="1"/>
          </p:cNvSpPr>
          <p:nvPr>
            <p:ph type="body" sz="quarter" idx="41"/>
          </p:nvPr>
        </p:nvSpPr>
        <p:spPr>
          <a:xfrm>
            <a:off x="7989004"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9" name="Text Placeholder 29">
            <a:extLst>
              <a:ext uri="{FF2B5EF4-FFF2-40B4-BE49-F238E27FC236}">
                <a16:creationId xmlns:a16="http://schemas.microsoft.com/office/drawing/2014/main" id="{998AB778-48DE-C142-BF88-41BB2379AD9E}"/>
              </a:ext>
            </a:extLst>
          </p:cNvPr>
          <p:cNvSpPr>
            <a:spLocks noGrp="1"/>
          </p:cNvSpPr>
          <p:nvPr>
            <p:ph type="body" sz="quarter" idx="42"/>
          </p:nvPr>
        </p:nvSpPr>
        <p:spPr>
          <a:xfrm>
            <a:off x="7989004"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0" name="Text Placeholder 29">
            <a:extLst>
              <a:ext uri="{FF2B5EF4-FFF2-40B4-BE49-F238E27FC236}">
                <a16:creationId xmlns:a16="http://schemas.microsoft.com/office/drawing/2014/main" id="{BEC7AF8A-3928-4943-AF62-D8BD8DCE2D67}"/>
              </a:ext>
            </a:extLst>
          </p:cNvPr>
          <p:cNvSpPr>
            <a:spLocks noGrp="1"/>
          </p:cNvSpPr>
          <p:nvPr>
            <p:ph type="body" sz="quarter" idx="43"/>
          </p:nvPr>
        </p:nvSpPr>
        <p:spPr>
          <a:xfrm>
            <a:off x="7989004"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pic>
        <p:nvPicPr>
          <p:cNvPr id="3" name="Picture 2">
            <a:extLst>
              <a:ext uri="{FF2B5EF4-FFF2-40B4-BE49-F238E27FC236}">
                <a16:creationId xmlns:a16="http://schemas.microsoft.com/office/drawing/2014/main" id="{4894478E-7C02-A746-8EC3-B96FC16941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9" name="Rectangle 8">
            <a:extLst>
              <a:ext uri="{FF2B5EF4-FFF2-40B4-BE49-F238E27FC236}">
                <a16:creationId xmlns:a16="http://schemas.microsoft.com/office/drawing/2014/main" id="{F0276E3B-5125-E445-AE9F-81A90BA51F52}"/>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4" name="Rectangle 3">
            <a:extLst>
              <a:ext uri="{FF2B5EF4-FFF2-40B4-BE49-F238E27FC236}">
                <a16:creationId xmlns:a16="http://schemas.microsoft.com/office/drawing/2014/main" id="{E4B40A32-F302-2FA9-53F0-7FB0F55908D4}"/>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74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12112052" y="2938072"/>
            <a:ext cx="4144742" cy="5306518"/>
          </a:xfrm>
        </p:spPr>
        <p:txBody>
          <a:bodyPr/>
          <a:lstStyle/>
          <a:p>
            <a:endParaRPr lang="en-US"/>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5AC4D059-F046-2E4C-91CA-05C1606D6D7A}"/>
              </a:ext>
            </a:extLst>
          </p:cNvPr>
          <p:cNvSpPr>
            <a:spLocks noGrp="1"/>
          </p:cNvSpPr>
          <p:nvPr>
            <p:ph sz="half" idx="18"/>
          </p:nvPr>
        </p:nvSpPr>
        <p:spPr>
          <a:xfrm>
            <a:off x="567267" y="3076739"/>
            <a:ext cx="7058829"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0D4B98EC-2D67-2C37-1CF3-34375AD22E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9A61470B-20D4-BD6D-C6D2-35A3B7B5E1C8}"/>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5" name="Rectangle 4">
            <a:extLst>
              <a:ext uri="{FF2B5EF4-FFF2-40B4-BE49-F238E27FC236}">
                <a16:creationId xmlns:a16="http://schemas.microsoft.com/office/drawing/2014/main" id="{16546DDC-1B28-A995-537B-CA5DE0DB19DE}"/>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00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7058829"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5" name="Rectangle 4">
            <a:extLst>
              <a:ext uri="{FF2B5EF4-FFF2-40B4-BE49-F238E27FC236}">
                <a16:creationId xmlns:a16="http://schemas.microsoft.com/office/drawing/2014/main" id="{1A6D8ED1-8A61-FA00-BDA2-870124EE2486}"/>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3428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3626449"/>
            <a:ext cx="5160980" cy="45281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9533744" y="2065338"/>
            <a:ext cx="6061856" cy="6089310"/>
          </a:xfrm>
        </p:spPr>
        <p:txBody>
          <a:bodyPr/>
          <a:lstStyle/>
          <a:p>
            <a:endParaRPr lang="en-US"/>
          </a:p>
        </p:txBody>
      </p:sp>
      <p:sp>
        <p:nvSpPr>
          <p:cNvPr id="8" name="Text Placeholder 29">
            <a:extLst>
              <a:ext uri="{FF2B5EF4-FFF2-40B4-BE49-F238E27FC236}">
                <a16:creationId xmlns:a16="http://schemas.microsoft.com/office/drawing/2014/main" id="{CF344323-7D52-AB46-BD66-41A61911876D}"/>
              </a:ext>
            </a:extLst>
          </p:cNvPr>
          <p:cNvSpPr>
            <a:spLocks noGrp="1"/>
          </p:cNvSpPr>
          <p:nvPr>
            <p:ph type="body" sz="quarter" idx="12"/>
          </p:nvPr>
        </p:nvSpPr>
        <p:spPr>
          <a:xfrm>
            <a:off x="8128794" y="2065338"/>
            <a:ext cx="99987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 name="Text Placeholder 29">
            <a:extLst>
              <a:ext uri="{FF2B5EF4-FFF2-40B4-BE49-F238E27FC236}">
                <a16:creationId xmlns:a16="http://schemas.microsoft.com/office/drawing/2014/main" id="{A3365AE7-E885-9B4D-9CC7-315E8793FA84}"/>
              </a:ext>
            </a:extLst>
          </p:cNvPr>
          <p:cNvSpPr>
            <a:spLocks noGrp="1"/>
          </p:cNvSpPr>
          <p:nvPr>
            <p:ph type="body" sz="quarter" idx="18"/>
          </p:nvPr>
        </p:nvSpPr>
        <p:spPr>
          <a:xfrm>
            <a:off x="5842000" y="3695872"/>
            <a:ext cx="1574694"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 name="Text Placeholder 29">
            <a:extLst>
              <a:ext uri="{FF2B5EF4-FFF2-40B4-BE49-F238E27FC236}">
                <a16:creationId xmlns:a16="http://schemas.microsoft.com/office/drawing/2014/main" id="{EB3CAC40-0C13-C944-9346-BC8F1FE23F7A}"/>
              </a:ext>
            </a:extLst>
          </p:cNvPr>
          <p:cNvSpPr>
            <a:spLocks noGrp="1"/>
          </p:cNvSpPr>
          <p:nvPr>
            <p:ph type="body" sz="quarter" idx="24"/>
          </p:nvPr>
        </p:nvSpPr>
        <p:spPr>
          <a:xfrm>
            <a:off x="5842000" y="4537120"/>
            <a:ext cx="1574694"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 name="Text Placeholder 29">
            <a:extLst>
              <a:ext uri="{FF2B5EF4-FFF2-40B4-BE49-F238E27FC236}">
                <a16:creationId xmlns:a16="http://schemas.microsoft.com/office/drawing/2014/main" id="{26930F42-F714-AA4F-A2C8-03B3873A5D42}"/>
              </a:ext>
            </a:extLst>
          </p:cNvPr>
          <p:cNvSpPr>
            <a:spLocks noGrp="1"/>
          </p:cNvSpPr>
          <p:nvPr>
            <p:ph type="body" sz="quarter" idx="30"/>
          </p:nvPr>
        </p:nvSpPr>
        <p:spPr>
          <a:xfrm>
            <a:off x="5149744" y="5360080"/>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5" name="Text Placeholder 29">
            <a:extLst>
              <a:ext uri="{FF2B5EF4-FFF2-40B4-BE49-F238E27FC236}">
                <a16:creationId xmlns:a16="http://schemas.microsoft.com/office/drawing/2014/main" id="{EC14D1DF-ED1E-4C43-8BD9-0DAB97B7DDC7}"/>
              </a:ext>
            </a:extLst>
          </p:cNvPr>
          <p:cNvSpPr>
            <a:spLocks noGrp="1"/>
          </p:cNvSpPr>
          <p:nvPr>
            <p:ph type="body" sz="quarter" idx="36"/>
          </p:nvPr>
        </p:nvSpPr>
        <p:spPr>
          <a:xfrm>
            <a:off x="5495872" y="7701422"/>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9" name="Picture Placeholder 15">
            <a:extLst>
              <a:ext uri="{FF2B5EF4-FFF2-40B4-BE49-F238E27FC236}">
                <a16:creationId xmlns:a16="http://schemas.microsoft.com/office/drawing/2014/main" id="{93B0614B-C0A3-7F48-B9A7-4AE52E88CB6A}"/>
              </a:ext>
            </a:extLst>
          </p:cNvPr>
          <p:cNvSpPr>
            <a:spLocks noGrp="1"/>
          </p:cNvSpPr>
          <p:nvPr>
            <p:ph type="pic" sz="quarter" idx="37"/>
          </p:nvPr>
        </p:nvSpPr>
        <p:spPr>
          <a:xfrm>
            <a:off x="7884826" y="3459423"/>
            <a:ext cx="1409076" cy="1382400"/>
          </a:xfrm>
        </p:spPr>
        <p:txBody>
          <a:bodyPr/>
          <a:lstStyle/>
          <a:p>
            <a:endParaRPr lang="en-US"/>
          </a:p>
        </p:txBody>
      </p:sp>
      <p:sp>
        <p:nvSpPr>
          <p:cNvPr id="20" name="Picture Placeholder 15">
            <a:extLst>
              <a:ext uri="{FF2B5EF4-FFF2-40B4-BE49-F238E27FC236}">
                <a16:creationId xmlns:a16="http://schemas.microsoft.com/office/drawing/2014/main" id="{573FB0E7-2C75-A241-896C-FD93DD5F0DE1}"/>
              </a:ext>
            </a:extLst>
          </p:cNvPr>
          <p:cNvSpPr>
            <a:spLocks noGrp="1"/>
          </p:cNvSpPr>
          <p:nvPr>
            <p:ph type="pic" sz="quarter" idx="38"/>
          </p:nvPr>
        </p:nvSpPr>
        <p:spPr>
          <a:xfrm>
            <a:off x="7884826" y="5123331"/>
            <a:ext cx="1409076" cy="1382400"/>
          </a:xfrm>
        </p:spPr>
        <p:txBody>
          <a:bodyPr/>
          <a:lstStyle/>
          <a:p>
            <a:endParaRPr lang="en-US"/>
          </a:p>
        </p:txBody>
      </p:sp>
      <p:sp>
        <p:nvSpPr>
          <p:cNvPr id="21" name="Picture Placeholder 15">
            <a:extLst>
              <a:ext uri="{FF2B5EF4-FFF2-40B4-BE49-F238E27FC236}">
                <a16:creationId xmlns:a16="http://schemas.microsoft.com/office/drawing/2014/main" id="{7AFD6385-A677-F043-AAE2-F6984C4A9CFC}"/>
              </a:ext>
            </a:extLst>
          </p:cNvPr>
          <p:cNvSpPr>
            <a:spLocks noGrp="1"/>
          </p:cNvSpPr>
          <p:nvPr>
            <p:ph type="pic" sz="quarter" idx="39"/>
          </p:nvPr>
        </p:nvSpPr>
        <p:spPr>
          <a:xfrm>
            <a:off x="7884826" y="6817219"/>
            <a:ext cx="1409076" cy="1382400"/>
          </a:xfrm>
        </p:spPr>
        <p:txBody>
          <a:bodyPr/>
          <a:lstStyle/>
          <a:p>
            <a:endParaRPr lang="en-US"/>
          </a:p>
        </p:txBody>
      </p:sp>
      <p:pic>
        <p:nvPicPr>
          <p:cNvPr id="3" name="Picture 2">
            <a:extLst>
              <a:ext uri="{FF2B5EF4-FFF2-40B4-BE49-F238E27FC236}">
                <a16:creationId xmlns:a16="http://schemas.microsoft.com/office/drawing/2014/main" id="{29801BE6-C27F-EF81-454D-5A84BE2ECE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357C0219-B4A7-F618-4030-970595C4A1F4}"/>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5" name="Rectangle 4">
            <a:extLst>
              <a:ext uri="{FF2B5EF4-FFF2-40B4-BE49-F238E27FC236}">
                <a16:creationId xmlns:a16="http://schemas.microsoft.com/office/drawing/2014/main" id="{61E113EF-0A50-A202-05B4-BD92F242C1D7}"/>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8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EA11A643-8738-7940-BE75-EBCD259BFD37}"/>
              </a:ext>
            </a:extLst>
          </p:cNvPr>
          <p:cNvSpPr>
            <a:spLocks noGrp="1"/>
          </p:cNvSpPr>
          <p:nvPr>
            <p:ph type="body" sz="quarter" idx="12"/>
          </p:nvPr>
        </p:nvSpPr>
        <p:spPr>
          <a:xfrm>
            <a:off x="8176668" y="3371619"/>
            <a:ext cx="7580835" cy="467732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5">
            <a:extLst>
              <a:ext uri="{FF2B5EF4-FFF2-40B4-BE49-F238E27FC236}">
                <a16:creationId xmlns:a16="http://schemas.microsoft.com/office/drawing/2014/main" id="{9212EE37-C971-0E41-B3F5-0C4E38BF0E43}"/>
              </a:ext>
            </a:extLst>
          </p:cNvPr>
          <p:cNvSpPr>
            <a:spLocks noGrp="1"/>
          </p:cNvSpPr>
          <p:nvPr>
            <p:ph type="sldNum" sz="quarter" idx="4"/>
          </p:nvPr>
        </p:nvSpPr>
        <p:spPr>
          <a:xfrm>
            <a:off x="14417458" y="8450082"/>
            <a:ext cx="1273565" cy="486833"/>
          </a:xfrm>
          <a:prstGeom prst="rect">
            <a:avLst/>
          </a:prstGeom>
        </p:spPr>
        <p:txBody>
          <a:bodyPr vert="horz" lIns="91440" tIns="45720" rIns="91440" bIns="45720" rtlCol="0" anchor="ctr"/>
          <a:lstStyle>
            <a:lvl1pPr algn="r">
              <a:defRPr sz="1200" b="1" i="0">
                <a:solidFill>
                  <a:srgbClr val="005286"/>
                </a:solidFill>
                <a:latin typeface="Arial" panose="020B0604020202020204" pitchFamily="34" charset="0"/>
                <a:cs typeface="Arial" panose="020B0604020202020204" pitchFamily="34" charset="0"/>
              </a:defRPr>
            </a:lvl1pPr>
          </a:lstStyle>
          <a:p>
            <a:fld id="{A91E669E-E8BF-314F-B7AE-3AA95440BB25}" type="slidenum">
              <a:rPr lang="en-US" smtClean="0"/>
              <a:pPr/>
              <a:t>‹#›</a:t>
            </a:fld>
            <a:endParaRPr lang="en-US" sz="1200"/>
          </a:p>
        </p:txBody>
      </p:sp>
      <p:sp>
        <p:nvSpPr>
          <p:cNvPr id="7" name="Title 1">
            <a:extLst>
              <a:ext uri="{FF2B5EF4-FFF2-40B4-BE49-F238E27FC236}">
                <a16:creationId xmlns:a16="http://schemas.microsoft.com/office/drawing/2014/main" id="{61CEC9BB-8E96-C947-B6B1-A0537D61A78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FE73C878-3789-5C47-BFA0-96535E32D7F6}"/>
              </a:ext>
            </a:extLst>
          </p:cNvPr>
          <p:cNvSpPr>
            <a:spLocks noGrp="1"/>
          </p:cNvSpPr>
          <p:nvPr>
            <p:ph sz="half" idx="1"/>
          </p:nvPr>
        </p:nvSpPr>
        <p:spPr>
          <a:xfrm>
            <a:off x="567267" y="3371619"/>
            <a:ext cx="5160980" cy="45281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29">
            <a:extLst>
              <a:ext uri="{FF2B5EF4-FFF2-40B4-BE49-F238E27FC236}">
                <a16:creationId xmlns:a16="http://schemas.microsoft.com/office/drawing/2014/main" id="{F77373A0-4DCF-FA4E-8A70-0A74B37F409D}"/>
              </a:ext>
            </a:extLst>
          </p:cNvPr>
          <p:cNvSpPr>
            <a:spLocks noGrp="1"/>
          </p:cNvSpPr>
          <p:nvPr>
            <p:ph type="body" sz="quarter" idx="18"/>
          </p:nvPr>
        </p:nvSpPr>
        <p:spPr>
          <a:xfrm>
            <a:off x="4224143" y="3184660"/>
            <a:ext cx="2491449" cy="618069"/>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4" name="Text Placeholder 29">
            <a:extLst>
              <a:ext uri="{FF2B5EF4-FFF2-40B4-BE49-F238E27FC236}">
                <a16:creationId xmlns:a16="http://schemas.microsoft.com/office/drawing/2014/main" id="{A8E7ED87-53E2-9249-93FE-945743F9CFBF}"/>
              </a:ext>
            </a:extLst>
          </p:cNvPr>
          <p:cNvSpPr>
            <a:spLocks noGrp="1"/>
          </p:cNvSpPr>
          <p:nvPr>
            <p:ph type="body" sz="quarter" idx="24"/>
          </p:nvPr>
        </p:nvSpPr>
        <p:spPr>
          <a:xfrm>
            <a:off x="11802392" y="3115237"/>
            <a:ext cx="2491449" cy="618069"/>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pic>
        <p:nvPicPr>
          <p:cNvPr id="3" name="Picture 2">
            <a:extLst>
              <a:ext uri="{FF2B5EF4-FFF2-40B4-BE49-F238E27FC236}">
                <a16:creationId xmlns:a16="http://schemas.microsoft.com/office/drawing/2014/main" id="{7D782D87-D925-0195-9932-0DF1BD8C29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E28E341B-354B-F5AC-DEF2-09D71A5D01E1}"/>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C912CD50-360B-81E8-AB69-B8E06C90ED0F}"/>
              </a:ext>
            </a:extLst>
          </p:cNvPr>
          <p:cNvSpPr/>
          <p:nvPr userDrawn="1"/>
        </p:nvSpPr>
        <p:spPr>
          <a:xfrm>
            <a:off x="10744543" y="8563035"/>
            <a:ext cx="4946480" cy="276999"/>
          </a:xfrm>
          <a:prstGeom prst="rect">
            <a:avLst/>
          </a:prstGeom>
          <a:solidFill>
            <a:schemeClr val="bg1"/>
          </a:solidFill>
        </p:spPr>
        <p:txBody>
          <a:bodyPr wrap="squar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err="1">
                <a:solidFill>
                  <a:srgbClr val="005286"/>
                </a:solidFill>
                <a:latin typeface="Arial" panose="020B0604020202020204" pitchFamily="34" charset="0"/>
                <a:cs typeface="Arial" panose="020B0604020202020204" pitchFamily="34" charset="0"/>
              </a:rPr>
              <a:t>getseteatfresh.co.uk</a:t>
            </a:r>
            <a:r>
              <a:rPr lang="en-US" sz="1200" b="1">
                <a:solidFill>
                  <a:srgbClr val="005286"/>
                </a:solidFill>
                <a:latin typeface="Arial" panose="020B0604020202020204" pitchFamily="34" charset="0"/>
                <a:cs typeface="Arial" panose="020B0604020202020204" pitchFamily="34" charset="0"/>
              </a:rPr>
              <a:t>  </a:t>
            </a:r>
            <a:r>
              <a:rPr lang="en-US" sz="1200" b="0">
                <a:solidFill>
                  <a:srgbClr val="005286"/>
                </a:solidFill>
                <a:latin typeface="Arial" panose="020B0604020202020204" pitchFamily="34" charset="0"/>
                <a:cs typeface="Arial" panose="020B0604020202020204" pitchFamily="34" charset="0"/>
              </a:rPr>
              <a:t>|</a:t>
            </a:r>
            <a:r>
              <a:rPr lang="en-US" sz="1200" b="1">
                <a:solidFill>
                  <a:srgbClr val="005286"/>
                </a:solidFill>
                <a:latin typeface="Arial" panose="020B0604020202020204" pitchFamily="34" charset="0"/>
                <a:cs typeface="Arial" panose="020B0604020202020204" pitchFamily="34" charset="0"/>
              </a:rPr>
              <a:t>  </a:t>
            </a:r>
            <a:r>
              <a:rPr lang="en-GB" sz="1200" b="0" i="0">
                <a:solidFill>
                  <a:srgbClr val="005286"/>
                </a:solidFill>
                <a:effectLst/>
                <a:latin typeface="Arial" panose="020B0604020202020204" pitchFamily="34" charset="0"/>
                <a:cs typeface="Arial" panose="020B0604020202020204" pitchFamily="34" charset="0"/>
              </a:rPr>
              <a:t>#</a:t>
            </a:r>
            <a:r>
              <a:rPr lang="en-GB" sz="1200" b="0" i="0" err="1">
                <a:solidFill>
                  <a:srgbClr val="005286"/>
                </a:solidFill>
                <a:effectLst/>
                <a:latin typeface="Arial" panose="020B0604020202020204" pitchFamily="34" charset="0"/>
                <a:cs typeface="Arial" panose="020B0604020202020204" pitchFamily="34" charset="0"/>
              </a:rPr>
              <a:t>GetSetEatFresh</a:t>
            </a:r>
            <a:endParaRPr lang="en-US" sz="1200" b="1">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13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6DA9EE-8AEF-D343-B2C4-F2557F94C70F}"/>
              </a:ext>
            </a:extLst>
          </p:cNvPr>
          <p:cNvSpPr>
            <a:spLocks noGrp="1"/>
          </p:cNvSpPr>
          <p:nvPr>
            <p:ph type="title"/>
          </p:nvPr>
        </p:nvSpPr>
        <p:spPr>
          <a:xfrm>
            <a:off x="547959" y="2099463"/>
            <a:ext cx="11836400" cy="679450"/>
          </a:xfrm>
        </p:spPr>
        <p:txBody>
          <a:bodyPr/>
          <a:lstStyle/>
          <a:p>
            <a:r>
              <a:rPr lang="en-GB"/>
              <a:t>Click to edit Master title style</a:t>
            </a:r>
            <a:endParaRPr lang="en-US"/>
          </a:p>
        </p:txBody>
      </p:sp>
      <p:sp>
        <p:nvSpPr>
          <p:cNvPr id="30" name="Text Placeholder 29">
            <a:extLst>
              <a:ext uri="{FF2B5EF4-FFF2-40B4-BE49-F238E27FC236}">
                <a16:creationId xmlns:a16="http://schemas.microsoft.com/office/drawing/2014/main" id="{BE4D12E0-11C9-2B4D-9E4C-F46406FE114D}"/>
              </a:ext>
            </a:extLst>
          </p:cNvPr>
          <p:cNvSpPr>
            <a:spLocks noGrp="1"/>
          </p:cNvSpPr>
          <p:nvPr>
            <p:ph type="body" sz="quarter" idx="10"/>
          </p:nvPr>
        </p:nvSpPr>
        <p:spPr>
          <a:xfrm>
            <a:off x="658813" y="3468089"/>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36" name="Text Placeholder 29">
            <a:extLst>
              <a:ext uri="{FF2B5EF4-FFF2-40B4-BE49-F238E27FC236}">
                <a16:creationId xmlns:a16="http://schemas.microsoft.com/office/drawing/2014/main" id="{DF38F210-8B10-F54D-AEEA-EAC170663BFC}"/>
              </a:ext>
            </a:extLst>
          </p:cNvPr>
          <p:cNvSpPr>
            <a:spLocks noGrp="1"/>
          </p:cNvSpPr>
          <p:nvPr>
            <p:ph type="body" sz="quarter" idx="16"/>
          </p:nvPr>
        </p:nvSpPr>
        <p:spPr>
          <a:xfrm>
            <a:off x="658813" y="4166081"/>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48" name="Text Placeholder 29">
            <a:extLst>
              <a:ext uri="{FF2B5EF4-FFF2-40B4-BE49-F238E27FC236}">
                <a16:creationId xmlns:a16="http://schemas.microsoft.com/office/drawing/2014/main" id="{E666804B-108E-FC4A-9690-33BD081ABD59}"/>
              </a:ext>
            </a:extLst>
          </p:cNvPr>
          <p:cNvSpPr>
            <a:spLocks noGrp="1"/>
          </p:cNvSpPr>
          <p:nvPr>
            <p:ph type="body" sz="quarter" idx="28"/>
          </p:nvPr>
        </p:nvSpPr>
        <p:spPr>
          <a:xfrm>
            <a:off x="658813" y="4864073"/>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54" name="Text Placeholder 29">
            <a:extLst>
              <a:ext uri="{FF2B5EF4-FFF2-40B4-BE49-F238E27FC236}">
                <a16:creationId xmlns:a16="http://schemas.microsoft.com/office/drawing/2014/main" id="{ABC1CD65-C0BB-3E41-A602-A7CD7EF0EF23}"/>
              </a:ext>
            </a:extLst>
          </p:cNvPr>
          <p:cNvSpPr>
            <a:spLocks noGrp="1"/>
          </p:cNvSpPr>
          <p:nvPr>
            <p:ph type="body" sz="quarter" idx="34"/>
          </p:nvPr>
        </p:nvSpPr>
        <p:spPr>
          <a:xfrm>
            <a:off x="658813" y="6260057"/>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0" name="Text Placeholder 29">
            <a:extLst>
              <a:ext uri="{FF2B5EF4-FFF2-40B4-BE49-F238E27FC236}">
                <a16:creationId xmlns:a16="http://schemas.microsoft.com/office/drawing/2014/main" id="{4293A9A6-9F04-FE4B-81F3-8AFDFF1FCE5D}"/>
              </a:ext>
            </a:extLst>
          </p:cNvPr>
          <p:cNvSpPr>
            <a:spLocks noGrp="1"/>
          </p:cNvSpPr>
          <p:nvPr>
            <p:ph type="body" sz="quarter" idx="40"/>
          </p:nvPr>
        </p:nvSpPr>
        <p:spPr>
          <a:xfrm>
            <a:off x="658813" y="7656041"/>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4" name="Text Placeholder 29">
            <a:extLst>
              <a:ext uri="{FF2B5EF4-FFF2-40B4-BE49-F238E27FC236}">
                <a16:creationId xmlns:a16="http://schemas.microsoft.com/office/drawing/2014/main" id="{0367123D-E9BB-324A-91C1-76AD4E7E17E9}"/>
              </a:ext>
            </a:extLst>
          </p:cNvPr>
          <p:cNvSpPr>
            <a:spLocks noGrp="1"/>
          </p:cNvSpPr>
          <p:nvPr>
            <p:ph type="body" sz="quarter" idx="41"/>
          </p:nvPr>
        </p:nvSpPr>
        <p:spPr>
          <a:xfrm>
            <a:off x="658813" y="6958049"/>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5" name="Text Placeholder 29">
            <a:extLst>
              <a:ext uri="{FF2B5EF4-FFF2-40B4-BE49-F238E27FC236}">
                <a16:creationId xmlns:a16="http://schemas.microsoft.com/office/drawing/2014/main" id="{D01D4F96-C9A7-EA4B-9365-B878FE370BDC}"/>
              </a:ext>
            </a:extLst>
          </p:cNvPr>
          <p:cNvSpPr>
            <a:spLocks noGrp="1"/>
          </p:cNvSpPr>
          <p:nvPr>
            <p:ph type="body" sz="quarter" idx="42"/>
          </p:nvPr>
        </p:nvSpPr>
        <p:spPr>
          <a:xfrm>
            <a:off x="658813" y="5562065"/>
            <a:ext cx="2266950"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6" name="Text Placeholder 29">
            <a:extLst>
              <a:ext uri="{FF2B5EF4-FFF2-40B4-BE49-F238E27FC236}">
                <a16:creationId xmlns:a16="http://schemas.microsoft.com/office/drawing/2014/main" id="{6D3D7A32-38F9-624E-BB15-56AC24D47BFA}"/>
              </a:ext>
            </a:extLst>
          </p:cNvPr>
          <p:cNvSpPr>
            <a:spLocks noGrp="1"/>
          </p:cNvSpPr>
          <p:nvPr>
            <p:ph type="body" sz="quarter" idx="43"/>
          </p:nvPr>
        </p:nvSpPr>
        <p:spPr>
          <a:xfrm>
            <a:off x="3581895"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7" name="Text Placeholder 29">
            <a:extLst>
              <a:ext uri="{FF2B5EF4-FFF2-40B4-BE49-F238E27FC236}">
                <a16:creationId xmlns:a16="http://schemas.microsoft.com/office/drawing/2014/main" id="{54AAEC76-D38C-3E4B-8627-77FACB6D5FD7}"/>
              </a:ext>
            </a:extLst>
          </p:cNvPr>
          <p:cNvSpPr>
            <a:spLocks noGrp="1"/>
          </p:cNvSpPr>
          <p:nvPr>
            <p:ph type="body" sz="quarter" idx="44"/>
          </p:nvPr>
        </p:nvSpPr>
        <p:spPr>
          <a:xfrm>
            <a:off x="3581895"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8" name="Text Placeholder 29">
            <a:extLst>
              <a:ext uri="{FF2B5EF4-FFF2-40B4-BE49-F238E27FC236}">
                <a16:creationId xmlns:a16="http://schemas.microsoft.com/office/drawing/2014/main" id="{03327EAF-A1A7-274E-BC52-284EF93F23B9}"/>
              </a:ext>
            </a:extLst>
          </p:cNvPr>
          <p:cNvSpPr>
            <a:spLocks noGrp="1"/>
          </p:cNvSpPr>
          <p:nvPr>
            <p:ph type="body" sz="quarter" idx="45"/>
          </p:nvPr>
        </p:nvSpPr>
        <p:spPr>
          <a:xfrm>
            <a:off x="3581895"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9" name="Text Placeholder 29">
            <a:extLst>
              <a:ext uri="{FF2B5EF4-FFF2-40B4-BE49-F238E27FC236}">
                <a16:creationId xmlns:a16="http://schemas.microsoft.com/office/drawing/2014/main" id="{AB645550-D904-5F4F-A4D4-AC0B8E5DD9F2}"/>
              </a:ext>
            </a:extLst>
          </p:cNvPr>
          <p:cNvSpPr>
            <a:spLocks noGrp="1"/>
          </p:cNvSpPr>
          <p:nvPr>
            <p:ph type="body" sz="quarter" idx="46"/>
          </p:nvPr>
        </p:nvSpPr>
        <p:spPr>
          <a:xfrm>
            <a:off x="3581895"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0" name="Text Placeholder 29">
            <a:extLst>
              <a:ext uri="{FF2B5EF4-FFF2-40B4-BE49-F238E27FC236}">
                <a16:creationId xmlns:a16="http://schemas.microsoft.com/office/drawing/2014/main" id="{CC395DA2-5B22-D24E-B1B6-1D6039A4A325}"/>
              </a:ext>
            </a:extLst>
          </p:cNvPr>
          <p:cNvSpPr>
            <a:spLocks noGrp="1"/>
          </p:cNvSpPr>
          <p:nvPr>
            <p:ph type="body" sz="quarter" idx="47"/>
          </p:nvPr>
        </p:nvSpPr>
        <p:spPr>
          <a:xfrm>
            <a:off x="3581895"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1" name="Text Placeholder 29">
            <a:extLst>
              <a:ext uri="{FF2B5EF4-FFF2-40B4-BE49-F238E27FC236}">
                <a16:creationId xmlns:a16="http://schemas.microsoft.com/office/drawing/2014/main" id="{4846017C-927D-034F-A3B4-3928B708BD3F}"/>
              </a:ext>
            </a:extLst>
          </p:cNvPr>
          <p:cNvSpPr>
            <a:spLocks noGrp="1"/>
          </p:cNvSpPr>
          <p:nvPr>
            <p:ph type="body" sz="quarter" idx="48"/>
          </p:nvPr>
        </p:nvSpPr>
        <p:spPr>
          <a:xfrm>
            <a:off x="3581895"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2" name="Text Placeholder 29">
            <a:extLst>
              <a:ext uri="{FF2B5EF4-FFF2-40B4-BE49-F238E27FC236}">
                <a16:creationId xmlns:a16="http://schemas.microsoft.com/office/drawing/2014/main" id="{BE897CBD-76E3-474E-8AD0-EA9E66629930}"/>
              </a:ext>
            </a:extLst>
          </p:cNvPr>
          <p:cNvSpPr>
            <a:spLocks noGrp="1"/>
          </p:cNvSpPr>
          <p:nvPr>
            <p:ph type="body" sz="quarter" idx="49"/>
          </p:nvPr>
        </p:nvSpPr>
        <p:spPr>
          <a:xfrm>
            <a:off x="3581895"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3" name="Text Placeholder 29">
            <a:extLst>
              <a:ext uri="{FF2B5EF4-FFF2-40B4-BE49-F238E27FC236}">
                <a16:creationId xmlns:a16="http://schemas.microsoft.com/office/drawing/2014/main" id="{8468E126-1D8D-064A-8001-F5C440007E9B}"/>
              </a:ext>
            </a:extLst>
          </p:cNvPr>
          <p:cNvSpPr>
            <a:spLocks noGrp="1"/>
          </p:cNvSpPr>
          <p:nvPr>
            <p:ph type="body" sz="quarter" idx="50"/>
          </p:nvPr>
        </p:nvSpPr>
        <p:spPr>
          <a:xfrm>
            <a:off x="5050931"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4" name="Text Placeholder 29">
            <a:extLst>
              <a:ext uri="{FF2B5EF4-FFF2-40B4-BE49-F238E27FC236}">
                <a16:creationId xmlns:a16="http://schemas.microsoft.com/office/drawing/2014/main" id="{C19CFFCF-5DAD-2D49-BB40-E5048099F0A1}"/>
              </a:ext>
            </a:extLst>
          </p:cNvPr>
          <p:cNvSpPr>
            <a:spLocks noGrp="1"/>
          </p:cNvSpPr>
          <p:nvPr>
            <p:ph type="body" sz="quarter" idx="51"/>
          </p:nvPr>
        </p:nvSpPr>
        <p:spPr>
          <a:xfrm>
            <a:off x="5050931"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5" name="Text Placeholder 29">
            <a:extLst>
              <a:ext uri="{FF2B5EF4-FFF2-40B4-BE49-F238E27FC236}">
                <a16:creationId xmlns:a16="http://schemas.microsoft.com/office/drawing/2014/main" id="{ECF07B25-D35F-4F42-B1CE-10D4580A9A61}"/>
              </a:ext>
            </a:extLst>
          </p:cNvPr>
          <p:cNvSpPr>
            <a:spLocks noGrp="1"/>
          </p:cNvSpPr>
          <p:nvPr>
            <p:ph type="body" sz="quarter" idx="52"/>
          </p:nvPr>
        </p:nvSpPr>
        <p:spPr>
          <a:xfrm>
            <a:off x="5050931"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6" name="Text Placeholder 29">
            <a:extLst>
              <a:ext uri="{FF2B5EF4-FFF2-40B4-BE49-F238E27FC236}">
                <a16:creationId xmlns:a16="http://schemas.microsoft.com/office/drawing/2014/main" id="{EB7359DF-750D-4548-86E4-2FEDB28611C4}"/>
              </a:ext>
            </a:extLst>
          </p:cNvPr>
          <p:cNvSpPr>
            <a:spLocks noGrp="1"/>
          </p:cNvSpPr>
          <p:nvPr>
            <p:ph type="body" sz="quarter" idx="53"/>
          </p:nvPr>
        </p:nvSpPr>
        <p:spPr>
          <a:xfrm>
            <a:off x="5050931"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7" name="Text Placeholder 29">
            <a:extLst>
              <a:ext uri="{FF2B5EF4-FFF2-40B4-BE49-F238E27FC236}">
                <a16:creationId xmlns:a16="http://schemas.microsoft.com/office/drawing/2014/main" id="{6B50366D-F652-BD40-A514-30F3BD4ECDD8}"/>
              </a:ext>
            </a:extLst>
          </p:cNvPr>
          <p:cNvSpPr>
            <a:spLocks noGrp="1"/>
          </p:cNvSpPr>
          <p:nvPr>
            <p:ph type="body" sz="quarter" idx="54"/>
          </p:nvPr>
        </p:nvSpPr>
        <p:spPr>
          <a:xfrm>
            <a:off x="5050931"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8" name="Text Placeholder 29">
            <a:extLst>
              <a:ext uri="{FF2B5EF4-FFF2-40B4-BE49-F238E27FC236}">
                <a16:creationId xmlns:a16="http://schemas.microsoft.com/office/drawing/2014/main" id="{B1A207D5-A407-5748-A023-C29433C55961}"/>
              </a:ext>
            </a:extLst>
          </p:cNvPr>
          <p:cNvSpPr>
            <a:spLocks noGrp="1"/>
          </p:cNvSpPr>
          <p:nvPr>
            <p:ph type="body" sz="quarter" idx="55"/>
          </p:nvPr>
        </p:nvSpPr>
        <p:spPr>
          <a:xfrm>
            <a:off x="5050931"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9" name="Text Placeholder 29">
            <a:extLst>
              <a:ext uri="{FF2B5EF4-FFF2-40B4-BE49-F238E27FC236}">
                <a16:creationId xmlns:a16="http://schemas.microsoft.com/office/drawing/2014/main" id="{3505A723-D3A7-934D-B3A5-1B1F948AC43A}"/>
              </a:ext>
            </a:extLst>
          </p:cNvPr>
          <p:cNvSpPr>
            <a:spLocks noGrp="1"/>
          </p:cNvSpPr>
          <p:nvPr>
            <p:ph type="body" sz="quarter" idx="56"/>
          </p:nvPr>
        </p:nvSpPr>
        <p:spPr>
          <a:xfrm>
            <a:off x="5050931"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0" name="Text Placeholder 29">
            <a:extLst>
              <a:ext uri="{FF2B5EF4-FFF2-40B4-BE49-F238E27FC236}">
                <a16:creationId xmlns:a16="http://schemas.microsoft.com/office/drawing/2014/main" id="{1F37512F-43A6-FD4C-8C8E-6831E19351BC}"/>
              </a:ext>
            </a:extLst>
          </p:cNvPr>
          <p:cNvSpPr>
            <a:spLocks noGrp="1"/>
          </p:cNvSpPr>
          <p:nvPr>
            <p:ph type="body" sz="quarter" idx="57"/>
          </p:nvPr>
        </p:nvSpPr>
        <p:spPr>
          <a:xfrm>
            <a:off x="6519967"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1" name="Text Placeholder 29">
            <a:extLst>
              <a:ext uri="{FF2B5EF4-FFF2-40B4-BE49-F238E27FC236}">
                <a16:creationId xmlns:a16="http://schemas.microsoft.com/office/drawing/2014/main" id="{29D5DDE2-03F0-8F48-9EAD-7A14C8BC3E74}"/>
              </a:ext>
            </a:extLst>
          </p:cNvPr>
          <p:cNvSpPr>
            <a:spLocks noGrp="1"/>
          </p:cNvSpPr>
          <p:nvPr>
            <p:ph type="body" sz="quarter" idx="58"/>
          </p:nvPr>
        </p:nvSpPr>
        <p:spPr>
          <a:xfrm>
            <a:off x="6519967"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2" name="Text Placeholder 29">
            <a:extLst>
              <a:ext uri="{FF2B5EF4-FFF2-40B4-BE49-F238E27FC236}">
                <a16:creationId xmlns:a16="http://schemas.microsoft.com/office/drawing/2014/main" id="{106746AF-3F8C-3644-823A-35C251C21681}"/>
              </a:ext>
            </a:extLst>
          </p:cNvPr>
          <p:cNvSpPr>
            <a:spLocks noGrp="1"/>
          </p:cNvSpPr>
          <p:nvPr>
            <p:ph type="body" sz="quarter" idx="59"/>
          </p:nvPr>
        </p:nvSpPr>
        <p:spPr>
          <a:xfrm>
            <a:off x="6519967"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3" name="Text Placeholder 29">
            <a:extLst>
              <a:ext uri="{FF2B5EF4-FFF2-40B4-BE49-F238E27FC236}">
                <a16:creationId xmlns:a16="http://schemas.microsoft.com/office/drawing/2014/main" id="{3DBE0A22-59BD-4744-AA26-11AE1FAF106E}"/>
              </a:ext>
            </a:extLst>
          </p:cNvPr>
          <p:cNvSpPr>
            <a:spLocks noGrp="1"/>
          </p:cNvSpPr>
          <p:nvPr>
            <p:ph type="body" sz="quarter" idx="60"/>
          </p:nvPr>
        </p:nvSpPr>
        <p:spPr>
          <a:xfrm>
            <a:off x="6519967"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4" name="Text Placeholder 29">
            <a:extLst>
              <a:ext uri="{FF2B5EF4-FFF2-40B4-BE49-F238E27FC236}">
                <a16:creationId xmlns:a16="http://schemas.microsoft.com/office/drawing/2014/main" id="{5EE7FDE5-093A-6847-B3A9-230447DA987E}"/>
              </a:ext>
            </a:extLst>
          </p:cNvPr>
          <p:cNvSpPr>
            <a:spLocks noGrp="1"/>
          </p:cNvSpPr>
          <p:nvPr>
            <p:ph type="body" sz="quarter" idx="61"/>
          </p:nvPr>
        </p:nvSpPr>
        <p:spPr>
          <a:xfrm>
            <a:off x="6519967"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5" name="Text Placeholder 29">
            <a:extLst>
              <a:ext uri="{FF2B5EF4-FFF2-40B4-BE49-F238E27FC236}">
                <a16:creationId xmlns:a16="http://schemas.microsoft.com/office/drawing/2014/main" id="{45B18C39-3793-114A-A6A4-7DAD075A71E6}"/>
              </a:ext>
            </a:extLst>
          </p:cNvPr>
          <p:cNvSpPr>
            <a:spLocks noGrp="1"/>
          </p:cNvSpPr>
          <p:nvPr>
            <p:ph type="body" sz="quarter" idx="62"/>
          </p:nvPr>
        </p:nvSpPr>
        <p:spPr>
          <a:xfrm>
            <a:off x="6519967"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6" name="Text Placeholder 29">
            <a:extLst>
              <a:ext uri="{FF2B5EF4-FFF2-40B4-BE49-F238E27FC236}">
                <a16:creationId xmlns:a16="http://schemas.microsoft.com/office/drawing/2014/main" id="{8EBED45D-9933-ED42-9A8E-33B311A01522}"/>
              </a:ext>
            </a:extLst>
          </p:cNvPr>
          <p:cNvSpPr>
            <a:spLocks noGrp="1"/>
          </p:cNvSpPr>
          <p:nvPr>
            <p:ph type="body" sz="quarter" idx="63"/>
          </p:nvPr>
        </p:nvSpPr>
        <p:spPr>
          <a:xfrm>
            <a:off x="6519967"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7" name="Text Placeholder 29">
            <a:extLst>
              <a:ext uri="{FF2B5EF4-FFF2-40B4-BE49-F238E27FC236}">
                <a16:creationId xmlns:a16="http://schemas.microsoft.com/office/drawing/2014/main" id="{6993C0C4-99CB-284A-9820-9A83723186D9}"/>
              </a:ext>
            </a:extLst>
          </p:cNvPr>
          <p:cNvSpPr>
            <a:spLocks noGrp="1"/>
          </p:cNvSpPr>
          <p:nvPr>
            <p:ph type="body" sz="quarter" idx="64"/>
          </p:nvPr>
        </p:nvSpPr>
        <p:spPr>
          <a:xfrm>
            <a:off x="7989003"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8" name="Text Placeholder 29">
            <a:extLst>
              <a:ext uri="{FF2B5EF4-FFF2-40B4-BE49-F238E27FC236}">
                <a16:creationId xmlns:a16="http://schemas.microsoft.com/office/drawing/2014/main" id="{88C36A34-01D9-3C4E-8526-097EFB231273}"/>
              </a:ext>
            </a:extLst>
          </p:cNvPr>
          <p:cNvSpPr>
            <a:spLocks noGrp="1"/>
          </p:cNvSpPr>
          <p:nvPr>
            <p:ph type="body" sz="quarter" idx="65"/>
          </p:nvPr>
        </p:nvSpPr>
        <p:spPr>
          <a:xfrm>
            <a:off x="7989003"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9" name="Text Placeholder 29">
            <a:extLst>
              <a:ext uri="{FF2B5EF4-FFF2-40B4-BE49-F238E27FC236}">
                <a16:creationId xmlns:a16="http://schemas.microsoft.com/office/drawing/2014/main" id="{9ED6F6DA-60C5-5A48-AAD0-0385484D2FDD}"/>
              </a:ext>
            </a:extLst>
          </p:cNvPr>
          <p:cNvSpPr>
            <a:spLocks noGrp="1"/>
          </p:cNvSpPr>
          <p:nvPr>
            <p:ph type="body" sz="quarter" idx="66"/>
          </p:nvPr>
        </p:nvSpPr>
        <p:spPr>
          <a:xfrm>
            <a:off x="7989003"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0" name="Text Placeholder 29">
            <a:extLst>
              <a:ext uri="{FF2B5EF4-FFF2-40B4-BE49-F238E27FC236}">
                <a16:creationId xmlns:a16="http://schemas.microsoft.com/office/drawing/2014/main" id="{45D30176-8F53-C541-B8A1-B41A1B699C2B}"/>
              </a:ext>
            </a:extLst>
          </p:cNvPr>
          <p:cNvSpPr>
            <a:spLocks noGrp="1"/>
          </p:cNvSpPr>
          <p:nvPr>
            <p:ph type="body" sz="quarter" idx="67"/>
          </p:nvPr>
        </p:nvSpPr>
        <p:spPr>
          <a:xfrm>
            <a:off x="7989003"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1" name="Text Placeholder 29">
            <a:extLst>
              <a:ext uri="{FF2B5EF4-FFF2-40B4-BE49-F238E27FC236}">
                <a16:creationId xmlns:a16="http://schemas.microsoft.com/office/drawing/2014/main" id="{6805C7A2-DB90-C343-95F3-4DEBAA06C0B1}"/>
              </a:ext>
            </a:extLst>
          </p:cNvPr>
          <p:cNvSpPr>
            <a:spLocks noGrp="1"/>
          </p:cNvSpPr>
          <p:nvPr>
            <p:ph type="body" sz="quarter" idx="68"/>
          </p:nvPr>
        </p:nvSpPr>
        <p:spPr>
          <a:xfrm>
            <a:off x="7989003"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2" name="Text Placeholder 29">
            <a:extLst>
              <a:ext uri="{FF2B5EF4-FFF2-40B4-BE49-F238E27FC236}">
                <a16:creationId xmlns:a16="http://schemas.microsoft.com/office/drawing/2014/main" id="{5867EFB8-4CF6-3F4A-A238-6EE1A4476CDE}"/>
              </a:ext>
            </a:extLst>
          </p:cNvPr>
          <p:cNvSpPr>
            <a:spLocks noGrp="1"/>
          </p:cNvSpPr>
          <p:nvPr>
            <p:ph type="body" sz="quarter" idx="69"/>
          </p:nvPr>
        </p:nvSpPr>
        <p:spPr>
          <a:xfrm>
            <a:off x="7989003"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3" name="Text Placeholder 29">
            <a:extLst>
              <a:ext uri="{FF2B5EF4-FFF2-40B4-BE49-F238E27FC236}">
                <a16:creationId xmlns:a16="http://schemas.microsoft.com/office/drawing/2014/main" id="{A2F05EC5-39F8-BA4E-8C84-945E465FF72D}"/>
              </a:ext>
            </a:extLst>
          </p:cNvPr>
          <p:cNvSpPr>
            <a:spLocks noGrp="1"/>
          </p:cNvSpPr>
          <p:nvPr>
            <p:ph type="body" sz="quarter" idx="70"/>
          </p:nvPr>
        </p:nvSpPr>
        <p:spPr>
          <a:xfrm>
            <a:off x="7989003"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4" name="Text Placeholder 29">
            <a:extLst>
              <a:ext uri="{FF2B5EF4-FFF2-40B4-BE49-F238E27FC236}">
                <a16:creationId xmlns:a16="http://schemas.microsoft.com/office/drawing/2014/main" id="{4F1E4F18-DB88-D642-9994-F25F7C5A50DD}"/>
              </a:ext>
            </a:extLst>
          </p:cNvPr>
          <p:cNvSpPr>
            <a:spLocks noGrp="1"/>
          </p:cNvSpPr>
          <p:nvPr>
            <p:ph type="body" sz="quarter" idx="71"/>
          </p:nvPr>
        </p:nvSpPr>
        <p:spPr>
          <a:xfrm>
            <a:off x="9892754"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5" name="Text Placeholder 29">
            <a:extLst>
              <a:ext uri="{FF2B5EF4-FFF2-40B4-BE49-F238E27FC236}">
                <a16:creationId xmlns:a16="http://schemas.microsoft.com/office/drawing/2014/main" id="{3CB99AD1-AF30-664C-9B79-70EE51F09912}"/>
              </a:ext>
            </a:extLst>
          </p:cNvPr>
          <p:cNvSpPr>
            <a:spLocks noGrp="1"/>
          </p:cNvSpPr>
          <p:nvPr>
            <p:ph type="body" sz="quarter" idx="72"/>
          </p:nvPr>
        </p:nvSpPr>
        <p:spPr>
          <a:xfrm>
            <a:off x="9892754"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6" name="Text Placeholder 29">
            <a:extLst>
              <a:ext uri="{FF2B5EF4-FFF2-40B4-BE49-F238E27FC236}">
                <a16:creationId xmlns:a16="http://schemas.microsoft.com/office/drawing/2014/main" id="{2D71D3CD-106C-DF43-924E-9C75D2FF7D73}"/>
              </a:ext>
            </a:extLst>
          </p:cNvPr>
          <p:cNvSpPr>
            <a:spLocks noGrp="1"/>
          </p:cNvSpPr>
          <p:nvPr>
            <p:ph type="body" sz="quarter" idx="73"/>
          </p:nvPr>
        </p:nvSpPr>
        <p:spPr>
          <a:xfrm>
            <a:off x="9892754"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7" name="Text Placeholder 29">
            <a:extLst>
              <a:ext uri="{FF2B5EF4-FFF2-40B4-BE49-F238E27FC236}">
                <a16:creationId xmlns:a16="http://schemas.microsoft.com/office/drawing/2014/main" id="{F86B75F2-6EBC-D443-AFA9-53561414ED2C}"/>
              </a:ext>
            </a:extLst>
          </p:cNvPr>
          <p:cNvSpPr>
            <a:spLocks noGrp="1"/>
          </p:cNvSpPr>
          <p:nvPr>
            <p:ph type="body" sz="quarter" idx="74"/>
          </p:nvPr>
        </p:nvSpPr>
        <p:spPr>
          <a:xfrm>
            <a:off x="9892754"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8" name="Text Placeholder 29">
            <a:extLst>
              <a:ext uri="{FF2B5EF4-FFF2-40B4-BE49-F238E27FC236}">
                <a16:creationId xmlns:a16="http://schemas.microsoft.com/office/drawing/2014/main" id="{283E8721-4E7F-BE4C-913D-41B9115AF4AF}"/>
              </a:ext>
            </a:extLst>
          </p:cNvPr>
          <p:cNvSpPr>
            <a:spLocks noGrp="1"/>
          </p:cNvSpPr>
          <p:nvPr>
            <p:ph type="body" sz="quarter" idx="75"/>
          </p:nvPr>
        </p:nvSpPr>
        <p:spPr>
          <a:xfrm>
            <a:off x="9892754"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99" name="Text Placeholder 29">
            <a:extLst>
              <a:ext uri="{FF2B5EF4-FFF2-40B4-BE49-F238E27FC236}">
                <a16:creationId xmlns:a16="http://schemas.microsoft.com/office/drawing/2014/main" id="{7E31172E-C997-F441-A77C-93666568BFEB}"/>
              </a:ext>
            </a:extLst>
          </p:cNvPr>
          <p:cNvSpPr>
            <a:spLocks noGrp="1"/>
          </p:cNvSpPr>
          <p:nvPr>
            <p:ph type="body" sz="quarter" idx="76"/>
          </p:nvPr>
        </p:nvSpPr>
        <p:spPr>
          <a:xfrm>
            <a:off x="9892754"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0" name="Text Placeholder 29">
            <a:extLst>
              <a:ext uri="{FF2B5EF4-FFF2-40B4-BE49-F238E27FC236}">
                <a16:creationId xmlns:a16="http://schemas.microsoft.com/office/drawing/2014/main" id="{9C0AD0DF-B08B-9242-AA93-AD582E6E7157}"/>
              </a:ext>
            </a:extLst>
          </p:cNvPr>
          <p:cNvSpPr>
            <a:spLocks noGrp="1"/>
          </p:cNvSpPr>
          <p:nvPr>
            <p:ph type="body" sz="quarter" idx="77"/>
          </p:nvPr>
        </p:nvSpPr>
        <p:spPr>
          <a:xfrm>
            <a:off x="9892754"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1" name="Text Placeholder 29">
            <a:extLst>
              <a:ext uri="{FF2B5EF4-FFF2-40B4-BE49-F238E27FC236}">
                <a16:creationId xmlns:a16="http://schemas.microsoft.com/office/drawing/2014/main" id="{052502CF-F5D8-574C-BE75-86F6F871552A}"/>
              </a:ext>
            </a:extLst>
          </p:cNvPr>
          <p:cNvSpPr>
            <a:spLocks noGrp="1"/>
          </p:cNvSpPr>
          <p:nvPr>
            <p:ph type="body" sz="quarter" idx="78"/>
          </p:nvPr>
        </p:nvSpPr>
        <p:spPr>
          <a:xfrm>
            <a:off x="11361790"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2" name="Text Placeholder 29">
            <a:extLst>
              <a:ext uri="{FF2B5EF4-FFF2-40B4-BE49-F238E27FC236}">
                <a16:creationId xmlns:a16="http://schemas.microsoft.com/office/drawing/2014/main" id="{9BFBD2D2-3230-7B4D-989B-F0EAFF6214BD}"/>
              </a:ext>
            </a:extLst>
          </p:cNvPr>
          <p:cNvSpPr>
            <a:spLocks noGrp="1"/>
          </p:cNvSpPr>
          <p:nvPr>
            <p:ph type="body" sz="quarter" idx="79"/>
          </p:nvPr>
        </p:nvSpPr>
        <p:spPr>
          <a:xfrm>
            <a:off x="11361790"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3" name="Text Placeholder 29">
            <a:extLst>
              <a:ext uri="{FF2B5EF4-FFF2-40B4-BE49-F238E27FC236}">
                <a16:creationId xmlns:a16="http://schemas.microsoft.com/office/drawing/2014/main" id="{B89CD0E1-2A40-AB49-B0FF-8894E28B73E2}"/>
              </a:ext>
            </a:extLst>
          </p:cNvPr>
          <p:cNvSpPr>
            <a:spLocks noGrp="1"/>
          </p:cNvSpPr>
          <p:nvPr>
            <p:ph type="body" sz="quarter" idx="80"/>
          </p:nvPr>
        </p:nvSpPr>
        <p:spPr>
          <a:xfrm>
            <a:off x="11361790"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4" name="Text Placeholder 29">
            <a:extLst>
              <a:ext uri="{FF2B5EF4-FFF2-40B4-BE49-F238E27FC236}">
                <a16:creationId xmlns:a16="http://schemas.microsoft.com/office/drawing/2014/main" id="{D7C53146-3C24-9847-BCA4-A3F9C17E661B}"/>
              </a:ext>
            </a:extLst>
          </p:cNvPr>
          <p:cNvSpPr>
            <a:spLocks noGrp="1"/>
          </p:cNvSpPr>
          <p:nvPr>
            <p:ph type="body" sz="quarter" idx="81"/>
          </p:nvPr>
        </p:nvSpPr>
        <p:spPr>
          <a:xfrm>
            <a:off x="11361790"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5" name="Text Placeholder 29">
            <a:extLst>
              <a:ext uri="{FF2B5EF4-FFF2-40B4-BE49-F238E27FC236}">
                <a16:creationId xmlns:a16="http://schemas.microsoft.com/office/drawing/2014/main" id="{33C0CCB9-00B2-D348-9717-D026340142DA}"/>
              </a:ext>
            </a:extLst>
          </p:cNvPr>
          <p:cNvSpPr>
            <a:spLocks noGrp="1"/>
          </p:cNvSpPr>
          <p:nvPr>
            <p:ph type="body" sz="quarter" idx="82"/>
          </p:nvPr>
        </p:nvSpPr>
        <p:spPr>
          <a:xfrm>
            <a:off x="11361790"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6" name="Text Placeholder 29">
            <a:extLst>
              <a:ext uri="{FF2B5EF4-FFF2-40B4-BE49-F238E27FC236}">
                <a16:creationId xmlns:a16="http://schemas.microsoft.com/office/drawing/2014/main" id="{70BA89EE-B439-094B-B330-1A3ACB3270E5}"/>
              </a:ext>
            </a:extLst>
          </p:cNvPr>
          <p:cNvSpPr>
            <a:spLocks noGrp="1"/>
          </p:cNvSpPr>
          <p:nvPr>
            <p:ph type="body" sz="quarter" idx="83"/>
          </p:nvPr>
        </p:nvSpPr>
        <p:spPr>
          <a:xfrm>
            <a:off x="11361790"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7" name="Text Placeholder 29">
            <a:extLst>
              <a:ext uri="{FF2B5EF4-FFF2-40B4-BE49-F238E27FC236}">
                <a16:creationId xmlns:a16="http://schemas.microsoft.com/office/drawing/2014/main" id="{EB1FECF8-4481-554A-A473-43E634E468D4}"/>
              </a:ext>
            </a:extLst>
          </p:cNvPr>
          <p:cNvSpPr>
            <a:spLocks noGrp="1"/>
          </p:cNvSpPr>
          <p:nvPr>
            <p:ph type="body" sz="quarter" idx="84"/>
          </p:nvPr>
        </p:nvSpPr>
        <p:spPr>
          <a:xfrm>
            <a:off x="11361790"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8" name="Text Placeholder 29">
            <a:extLst>
              <a:ext uri="{FF2B5EF4-FFF2-40B4-BE49-F238E27FC236}">
                <a16:creationId xmlns:a16="http://schemas.microsoft.com/office/drawing/2014/main" id="{7AB8D34D-0DD6-3142-8756-654BBB0747A6}"/>
              </a:ext>
            </a:extLst>
          </p:cNvPr>
          <p:cNvSpPr>
            <a:spLocks noGrp="1"/>
          </p:cNvSpPr>
          <p:nvPr>
            <p:ph type="body" sz="quarter" idx="85"/>
          </p:nvPr>
        </p:nvSpPr>
        <p:spPr>
          <a:xfrm>
            <a:off x="12830826"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09" name="Text Placeholder 29">
            <a:extLst>
              <a:ext uri="{FF2B5EF4-FFF2-40B4-BE49-F238E27FC236}">
                <a16:creationId xmlns:a16="http://schemas.microsoft.com/office/drawing/2014/main" id="{39235955-6C2C-C546-97A0-5A4FACC9E54D}"/>
              </a:ext>
            </a:extLst>
          </p:cNvPr>
          <p:cNvSpPr>
            <a:spLocks noGrp="1"/>
          </p:cNvSpPr>
          <p:nvPr>
            <p:ph type="body" sz="quarter" idx="86"/>
          </p:nvPr>
        </p:nvSpPr>
        <p:spPr>
          <a:xfrm>
            <a:off x="12830826"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0" name="Text Placeholder 29">
            <a:extLst>
              <a:ext uri="{FF2B5EF4-FFF2-40B4-BE49-F238E27FC236}">
                <a16:creationId xmlns:a16="http://schemas.microsoft.com/office/drawing/2014/main" id="{6EF293D7-D489-714C-86F1-C0820A801A75}"/>
              </a:ext>
            </a:extLst>
          </p:cNvPr>
          <p:cNvSpPr>
            <a:spLocks noGrp="1"/>
          </p:cNvSpPr>
          <p:nvPr>
            <p:ph type="body" sz="quarter" idx="87"/>
          </p:nvPr>
        </p:nvSpPr>
        <p:spPr>
          <a:xfrm>
            <a:off x="12830826"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1" name="Text Placeholder 29">
            <a:extLst>
              <a:ext uri="{FF2B5EF4-FFF2-40B4-BE49-F238E27FC236}">
                <a16:creationId xmlns:a16="http://schemas.microsoft.com/office/drawing/2014/main" id="{C335BAB2-F247-0843-9C9E-1FE4E4676F5D}"/>
              </a:ext>
            </a:extLst>
          </p:cNvPr>
          <p:cNvSpPr>
            <a:spLocks noGrp="1"/>
          </p:cNvSpPr>
          <p:nvPr>
            <p:ph type="body" sz="quarter" idx="88"/>
          </p:nvPr>
        </p:nvSpPr>
        <p:spPr>
          <a:xfrm>
            <a:off x="12830826"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2" name="Text Placeholder 29">
            <a:extLst>
              <a:ext uri="{FF2B5EF4-FFF2-40B4-BE49-F238E27FC236}">
                <a16:creationId xmlns:a16="http://schemas.microsoft.com/office/drawing/2014/main" id="{9C730ACF-E09E-524C-950F-B1407E8B8487}"/>
              </a:ext>
            </a:extLst>
          </p:cNvPr>
          <p:cNvSpPr>
            <a:spLocks noGrp="1"/>
          </p:cNvSpPr>
          <p:nvPr>
            <p:ph type="body" sz="quarter" idx="89"/>
          </p:nvPr>
        </p:nvSpPr>
        <p:spPr>
          <a:xfrm>
            <a:off x="12830826"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3" name="Text Placeholder 29">
            <a:extLst>
              <a:ext uri="{FF2B5EF4-FFF2-40B4-BE49-F238E27FC236}">
                <a16:creationId xmlns:a16="http://schemas.microsoft.com/office/drawing/2014/main" id="{44288076-FF81-044D-90C7-04DA18F2674D}"/>
              </a:ext>
            </a:extLst>
          </p:cNvPr>
          <p:cNvSpPr>
            <a:spLocks noGrp="1"/>
          </p:cNvSpPr>
          <p:nvPr>
            <p:ph type="body" sz="quarter" idx="90"/>
          </p:nvPr>
        </p:nvSpPr>
        <p:spPr>
          <a:xfrm>
            <a:off x="12830826"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4" name="Text Placeholder 29">
            <a:extLst>
              <a:ext uri="{FF2B5EF4-FFF2-40B4-BE49-F238E27FC236}">
                <a16:creationId xmlns:a16="http://schemas.microsoft.com/office/drawing/2014/main" id="{1A252D18-0435-3D4D-82FB-C6EA38611042}"/>
              </a:ext>
            </a:extLst>
          </p:cNvPr>
          <p:cNvSpPr>
            <a:spLocks noGrp="1"/>
          </p:cNvSpPr>
          <p:nvPr>
            <p:ph type="body" sz="quarter" idx="91"/>
          </p:nvPr>
        </p:nvSpPr>
        <p:spPr>
          <a:xfrm>
            <a:off x="12830826"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5" name="Text Placeholder 29">
            <a:extLst>
              <a:ext uri="{FF2B5EF4-FFF2-40B4-BE49-F238E27FC236}">
                <a16:creationId xmlns:a16="http://schemas.microsoft.com/office/drawing/2014/main" id="{FF00FC53-1311-8949-A7AC-0C975DACFA85}"/>
              </a:ext>
            </a:extLst>
          </p:cNvPr>
          <p:cNvSpPr>
            <a:spLocks noGrp="1"/>
          </p:cNvSpPr>
          <p:nvPr>
            <p:ph type="body" sz="quarter" idx="92"/>
          </p:nvPr>
        </p:nvSpPr>
        <p:spPr>
          <a:xfrm>
            <a:off x="14299862" y="346808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6" name="Text Placeholder 29">
            <a:extLst>
              <a:ext uri="{FF2B5EF4-FFF2-40B4-BE49-F238E27FC236}">
                <a16:creationId xmlns:a16="http://schemas.microsoft.com/office/drawing/2014/main" id="{F4B28D1E-EF7B-3541-989C-1554189785FD}"/>
              </a:ext>
            </a:extLst>
          </p:cNvPr>
          <p:cNvSpPr>
            <a:spLocks noGrp="1"/>
          </p:cNvSpPr>
          <p:nvPr>
            <p:ph type="body" sz="quarter" idx="93"/>
          </p:nvPr>
        </p:nvSpPr>
        <p:spPr>
          <a:xfrm>
            <a:off x="14299862" y="416608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7" name="Text Placeholder 29">
            <a:extLst>
              <a:ext uri="{FF2B5EF4-FFF2-40B4-BE49-F238E27FC236}">
                <a16:creationId xmlns:a16="http://schemas.microsoft.com/office/drawing/2014/main" id="{7124E4DD-BC6F-6345-85B2-5CB8F8BDA6AF}"/>
              </a:ext>
            </a:extLst>
          </p:cNvPr>
          <p:cNvSpPr>
            <a:spLocks noGrp="1"/>
          </p:cNvSpPr>
          <p:nvPr>
            <p:ph type="body" sz="quarter" idx="94"/>
          </p:nvPr>
        </p:nvSpPr>
        <p:spPr>
          <a:xfrm>
            <a:off x="14299862" y="4864073"/>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8" name="Text Placeholder 29">
            <a:extLst>
              <a:ext uri="{FF2B5EF4-FFF2-40B4-BE49-F238E27FC236}">
                <a16:creationId xmlns:a16="http://schemas.microsoft.com/office/drawing/2014/main" id="{3AAD6E69-BA75-C547-8DAB-831B23632E80}"/>
              </a:ext>
            </a:extLst>
          </p:cNvPr>
          <p:cNvSpPr>
            <a:spLocks noGrp="1"/>
          </p:cNvSpPr>
          <p:nvPr>
            <p:ph type="body" sz="quarter" idx="95"/>
          </p:nvPr>
        </p:nvSpPr>
        <p:spPr>
          <a:xfrm>
            <a:off x="14299862" y="6260057"/>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19" name="Text Placeholder 29">
            <a:extLst>
              <a:ext uri="{FF2B5EF4-FFF2-40B4-BE49-F238E27FC236}">
                <a16:creationId xmlns:a16="http://schemas.microsoft.com/office/drawing/2014/main" id="{AAA67640-5F68-F848-81B2-230FB507B45F}"/>
              </a:ext>
            </a:extLst>
          </p:cNvPr>
          <p:cNvSpPr>
            <a:spLocks noGrp="1"/>
          </p:cNvSpPr>
          <p:nvPr>
            <p:ph type="body" sz="quarter" idx="96"/>
          </p:nvPr>
        </p:nvSpPr>
        <p:spPr>
          <a:xfrm>
            <a:off x="14299862" y="7656041"/>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20" name="Text Placeholder 29">
            <a:extLst>
              <a:ext uri="{FF2B5EF4-FFF2-40B4-BE49-F238E27FC236}">
                <a16:creationId xmlns:a16="http://schemas.microsoft.com/office/drawing/2014/main" id="{9B2FB2DF-83EB-CC48-A2FB-A66E7E6DC91C}"/>
              </a:ext>
            </a:extLst>
          </p:cNvPr>
          <p:cNvSpPr>
            <a:spLocks noGrp="1"/>
          </p:cNvSpPr>
          <p:nvPr>
            <p:ph type="body" sz="quarter" idx="97"/>
          </p:nvPr>
        </p:nvSpPr>
        <p:spPr>
          <a:xfrm>
            <a:off x="14299862" y="6958049"/>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21" name="Text Placeholder 29">
            <a:extLst>
              <a:ext uri="{FF2B5EF4-FFF2-40B4-BE49-F238E27FC236}">
                <a16:creationId xmlns:a16="http://schemas.microsoft.com/office/drawing/2014/main" id="{B005DCA6-06C5-714B-911A-A56622685FFE}"/>
              </a:ext>
            </a:extLst>
          </p:cNvPr>
          <p:cNvSpPr>
            <a:spLocks noGrp="1"/>
          </p:cNvSpPr>
          <p:nvPr>
            <p:ph type="body" sz="quarter" idx="98"/>
          </p:nvPr>
        </p:nvSpPr>
        <p:spPr>
          <a:xfrm>
            <a:off x="14299862" y="5562065"/>
            <a:ext cx="1289908"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122" name="Text Placeholder 9">
            <a:extLst>
              <a:ext uri="{FF2B5EF4-FFF2-40B4-BE49-F238E27FC236}">
                <a16:creationId xmlns:a16="http://schemas.microsoft.com/office/drawing/2014/main" id="{1DD7575A-2F9E-9048-BE46-1897BFB5A7E6}"/>
              </a:ext>
            </a:extLst>
          </p:cNvPr>
          <p:cNvSpPr>
            <a:spLocks noGrp="1"/>
          </p:cNvSpPr>
          <p:nvPr>
            <p:ph type="body" sz="quarter" idx="12"/>
          </p:nvPr>
        </p:nvSpPr>
        <p:spPr>
          <a:xfrm>
            <a:off x="547960" y="2793491"/>
            <a:ext cx="3033936" cy="4893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3" name="Text Placeholder 9">
            <a:extLst>
              <a:ext uri="{FF2B5EF4-FFF2-40B4-BE49-F238E27FC236}">
                <a16:creationId xmlns:a16="http://schemas.microsoft.com/office/drawing/2014/main" id="{6426AD1F-C956-5A40-8D96-62C0D5AD5E43}"/>
              </a:ext>
            </a:extLst>
          </p:cNvPr>
          <p:cNvSpPr>
            <a:spLocks noGrp="1"/>
          </p:cNvSpPr>
          <p:nvPr>
            <p:ph type="body" sz="quarter" idx="99"/>
          </p:nvPr>
        </p:nvSpPr>
        <p:spPr>
          <a:xfrm>
            <a:off x="3516012" y="2793491"/>
            <a:ext cx="3033936" cy="4893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4" name="Text Placeholder 9">
            <a:extLst>
              <a:ext uri="{FF2B5EF4-FFF2-40B4-BE49-F238E27FC236}">
                <a16:creationId xmlns:a16="http://schemas.microsoft.com/office/drawing/2014/main" id="{11274846-2E89-3445-9467-7D4429265726}"/>
              </a:ext>
            </a:extLst>
          </p:cNvPr>
          <p:cNvSpPr>
            <a:spLocks noGrp="1"/>
          </p:cNvSpPr>
          <p:nvPr>
            <p:ph type="body" sz="quarter" idx="100"/>
          </p:nvPr>
        </p:nvSpPr>
        <p:spPr>
          <a:xfrm>
            <a:off x="9811881" y="2793491"/>
            <a:ext cx="3033936" cy="4893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1F499553-A5AC-40AB-31D9-690B9A73F3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B286EB7-4D2D-AD5D-9EE6-5B5A18B91AA4}"/>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a:solidFill>
                  <a:srgbClr val="005286"/>
                </a:solidFill>
                <a:latin typeface="Arial" panose="020B0604020202020204" pitchFamily="34" charset="0"/>
                <a:cs typeface="Arial" panose="020B0604020202020204" pitchFamily="34" charset="0"/>
              </a:rPr>
              <a:t>Design a Lorry Competition</a:t>
            </a:r>
          </a:p>
        </p:txBody>
      </p:sp>
    </p:spTree>
    <p:extLst>
      <p:ext uri="{BB962C8B-B14F-4D97-AF65-F5344CB8AC3E}">
        <p14:creationId xmlns:p14="http://schemas.microsoft.com/office/powerpoint/2010/main" val="4014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908049"/>
            <a:ext cx="14022170" cy="1346202"/>
          </a:xfrm>
          <a:prstGeom prst="rect">
            <a:avLst/>
          </a:prstGeom>
        </p:spPr>
        <p:txBody>
          <a:bodyPr vert="horz" lIns="9000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1117709" y="2434167"/>
            <a:ext cx="14022170" cy="5801784"/>
          </a:xfrm>
          <a:prstGeom prst="rect">
            <a:avLst/>
          </a:prstGeom>
        </p:spPr>
        <p:txBody>
          <a:bodyPr vert="horz" lIns="9000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200" b="1" i="0">
                <a:solidFill>
                  <a:srgbClr val="005286"/>
                </a:solidFill>
                <a:latin typeface="Arial" panose="020B0604020202020204" pitchFamily="34" charset="0"/>
                <a:cs typeface="Arial" panose="020B0604020202020204" pitchFamily="34" charset="0"/>
              </a:defRPr>
            </a:lvl1pPr>
          </a:lstStyle>
          <a:p>
            <a:fld id="{A91E669E-E8BF-314F-B7AE-3AA95440BB25}" type="slidenum">
              <a:rPr lang="en-US" smtClean="0"/>
              <a:pPr/>
              <a:t>‹#›</a:t>
            </a:fld>
            <a:endParaRPr lang="en-US" sz="1200"/>
          </a:p>
        </p:txBody>
      </p:sp>
    </p:spTree>
    <p:extLst>
      <p:ext uri="{BB962C8B-B14F-4D97-AF65-F5344CB8AC3E}">
        <p14:creationId xmlns:p14="http://schemas.microsoft.com/office/powerpoint/2010/main" val="1655395616"/>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79" r:id="rId3"/>
    <p:sldLayoutId id="2147483685" r:id="rId4"/>
    <p:sldLayoutId id="2147483665" r:id="rId5"/>
    <p:sldLayoutId id="2147483686" r:id="rId6"/>
    <p:sldLayoutId id="2147483672" r:id="rId7"/>
    <p:sldLayoutId id="2147483687" r:id="rId8"/>
    <p:sldLayoutId id="2147483662" r:id="rId9"/>
    <p:sldLayoutId id="2147483681" r:id="rId10"/>
    <p:sldLayoutId id="2147483666" r:id="rId11"/>
    <p:sldLayoutId id="2147483688" r:id="rId12"/>
    <p:sldLayoutId id="2147483673" r:id="rId13"/>
    <p:sldLayoutId id="2147483674" r:id="rId14"/>
    <p:sldLayoutId id="2147483678" r:id="rId15"/>
    <p:sldLayoutId id="2147483664" r:id="rId16"/>
    <p:sldLayoutId id="2147483682" r:id="rId17"/>
    <p:sldLayoutId id="2147483680" r:id="rId18"/>
    <p:sldLayoutId id="2147483683" r:id="rId19"/>
    <p:sldLayoutId id="2147483684" r:id="rId20"/>
    <p:sldLayoutId id="2147483667" r:id="rId21"/>
    <p:sldLayoutId id="2147483668" r:id="rId22"/>
    <p:sldLayoutId id="2147483675" r:id="rId23"/>
    <p:sldLayoutId id="2147483669" r:id="rId24"/>
    <p:sldLayoutId id="2147483670" r:id="rId25"/>
    <p:sldLayoutId id="2147483671" r:id="rId26"/>
    <p:sldLayoutId id="2147483677" r:id="rId27"/>
    <p:sldLayoutId id="2147483676" r:id="rId28"/>
  </p:sldLayoutIdLst>
  <p:txStyles>
    <p:title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8.tiff"/><Relationship Id="rId4" Type="http://schemas.openxmlformats.org/officeDocument/2006/relationships/image" Target="../media/image57.tiff"/></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www.getseteatfresh.co.uk/designalorry"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jpe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jpe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1AF4-9D3B-9449-B0B3-D4A914BC4F50}"/>
              </a:ext>
            </a:extLst>
          </p:cNvPr>
          <p:cNvSpPr>
            <a:spLocks noGrp="1"/>
          </p:cNvSpPr>
          <p:nvPr>
            <p:ph type="title"/>
          </p:nvPr>
        </p:nvSpPr>
        <p:spPr>
          <a:xfrm>
            <a:off x="575841" y="3089971"/>
            <a:ext cx="8054811" cy="2964057"/>
          </a:xfrm>
        </p:spPr>
        <p:txBody>
          <a:bodyPr anchor="ctr"/>
          <a:lstStyle/>
          <a:p>
            <a:r>
              <a:rPr lang="en-NZ"/>
              <a:t>Design a Lorry</a:t>
            </a:r>
            <a:br>
              <a:rPr lang="en-NZ"/>
            </a:br>
            <a:r>
              <a:rPr lang="en-NZ"/>
              <a:t>Competition</a:t>
            </a:r>
          </a:p>
        </p:txBody>
      </p:sp>
      <p:pic>
        <p:nvPicPr>
          <p:cNvPr id="3" name="Picture 2">
            <a:extLst>
              <a:ext uri="{FF2B5EF4-FFF2-40B4-BE49-F238E27FC236}">
                <a16:creationId xmlns:a16="http://schemas.microsoft.com/office/drawing/2014/main" id="{13D555F0-AD1F-A311-447E-CA6B969B9E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99070" y="537882"/>
            <a:ext cx="10856600" cy="8606117"/>
          </a:xfrm>
          <a:prstGeom prst="rect">
            <a:avLst/>
          </a:prstGeom>
        </p:spPr>
      </p:pic>
    </p:spTree>
    <p:extLst>
      <p:ext uri="{BB962C8B-B14F-4D97-AF65-F5344CB8AC3E}">
        <p14:creationId xmlns:p14="http://schemas.microsoft.com/office/powerpoint/2010/main" val="1157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9E8536-2A70-E44F-8880-DE11B4BC78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221" y="6219785"/>
            <a:ext cx="7157635" cy="2129431"/>
          </a:xfrm>
          <a:prstGeom prst="rect">
            <a:avLst/>
          </a:prstGeom>
        </p:spPr>
      </p:pic>
      <p:pic>
        <p:nvPicPr>
          <p:cNvPr id="3" name="Picture 2">
            <a:extLst>
              <a:ext uri="{FF2B5EF4-FFF2-40B4-BE49-F238E27FC236}">
                <a16:creationId xmlns:a16="http://schemas.microsoft.com/office/drawing/2014/main" id="{7522EA36-584A-2746-8454-4657ABD036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6345" y="5927023"/>
            <a:ext cx="2436496" cy="2714953"/>
          </a:xfrm>
          <a:prstGeom prst="rect">
            <a:avLst/>
          </a:prstGeom>
        </p:spPr>
      </p:pic>
      <p:sp>
        <p:nvSpPr>
          <p:cNvPr id="30" name="Title 29">
            <a:extLst>
              <a:ext uri="{FF2B5EF4-FFF2-40B4-BE49-F238E27FC236}">
                <a16:creationId xmlns:a16="http://schemas.microsoft.com/office/drawing/2014/main" id="{0157928E-F30F-AA26-FB70-3E1B4E80CD6D}"/>
              </a:ext>
            </a:extLst>
          </p:cNvPr>
          <p:cNvSpPr>
            <a:spLocks noGrp="1"/>
          </p:cNvSpPr>
          <p:nvPr>
            <p:ph type="title"/>
          </p:nvPr>
        </p:nvSpPr>
        <p:spPr>
          <a:xfrm>
            <a:off x="567267" y="2099731"/>
            <a:ext cx="8080344" cy="618069"/>
          </a:xfrm>
        </p:spPr>
        <p:txBody>
          <a:bodyPr/>
          <a:lstStyle/>
          <a:p>
            <a:r>
              <a:rPr lang="en-GB" i="0">
                <a:effectLst/>
              </a:rPr>
              <a:t>What are we designing? </a:t>
            </a:r>
            <a:endParaRPr lang="en-US"/>
          </a:p>
        </p:txBody>
      </p:sp>
      <p:sp>
        <p:nvSpPr>
          <p:cNvPr id="31" name="Content Placeholder 30">
            <a:extLst>
              <a:ext uri="{FF2B5EF4-FFF2-40B4-BE49-F238E27FC236}">
                <a16:creationId xmlns:a16="http://schemas.microsoft.com/office/drawing/2014/main" id="{3E4AB130-BAD3-0373-D275-786CDBEFB20E}"/>
              </a:ext>
            </a:extLst>
          </p:cNvPr>
          <p:cNvSpPr>
            <a:spLocks noGrp="1"/>
          </p:cNvSpPr>
          <p:nvPr>
            <p:ph sz="half" idx="1"/>
          </p:nvPr>
        </p:nvSpPr>
        <p:spPr>
          <a:xfrm>
            <a:off x="545576" y="3064933"/>
            <a:ext cx="7329691" cy="2942863"/>
          </a:xfrm>
        </p:spPr>
        <p:txBody>
          <a:bodyPr vert="horz" lIns="90000" tIns="45720" rIns="91440" bIns="45720" rtlCol="0" anchor="t">
            <a:noAutofit/>
          </a:bodyPr>
          <a:lstStyle/>
          <a:p>
            <a:r>
              <a:rPr lang="en-NZ" sz="2200" b="1" dirty="0">
                <a:latin typeface="Arial"/>
                <a:cs typeface="Arial"/>
              </a:rPr>
              <a:t>Your challenge is to design a lorry to inspire people to enjoy healthy, sustainable food.</a:t>
            </a:r>
            <a:endParaRPr lang="en-NZ" sz="2200"/>
          </a:p>
          <a:p>
            <a:pPr lvl="2"/>
            <a:r>
              <a:rPr lang="en-NZ" sz="2200" dirty="0">
                <a:latin typeface="Arial"/>
                <a:cs typeface="Arial"/>
              </a:rPr>
              <a:t>Entries should include designs for both the </a:t>
            </a:r>
            <a:r>
              <a:rPr lang="en-NZ" sz="2200" b="1" dirty="0">
                <a:latin typeface="Arial"/>
                <a:cs typeface="Arial"/>
              </a:rPr>
              <a:t>side and back </a:t>
            </a:r>
            <a:r>
              <a:rPr lang="en-NZ" sz="2200" dirty="0">
                <a:latin typeface="Arial"/>
                <a:cs typeface="Arial"/>
              </a:rPr>
              <a:t>of the lorry. </a:t>
            </a:r>
            <a:endParaRPr lang="en-NZ" sz="2200" dirty="0"/>
          </a:p>
          <a:p>
            <a:pPr lvl="2"/>
            <a:r>
              <a:rPr lang="en-NZ" sz="2200" dirty="0">
                <a:latin typeface="Arial"/>
                <a:cs typeface="Arial"/>
              </a:rPr>
              <a:t>The winning designs will be featured on Aldi’s </a:t>
            </a:r>
            <a:r>
              <a:rPr lang="en-NZ" sz="2200" b="1" dirty="0">
                <a:latin typeface="Arial"/>
                <a:cs typeface="Arial"/>
              </a:rPr>
              <a:t>13.6 metre long lorries</a:t>
            </a:r>
            <a:r>
              <a:rPr lang="en-NZ" sz="2200" dirty="0">
                <a:latin typeface="Arial"/>
                <a:cs typeface="Arial"/>
              </a:rPr>
              <a:t>. These lorries deliver fresh, healthy food from Aldi’s warehouses to shops around the country.</a:t>
            </a:r>
          </a:p>
        </p:txBody>
      </p:sp>
      <p:grpSp>
        <p:nvGrpSpPr>
          <p:cNvPr id="2" name="Group 1">
            <a:extLst>
              <a:ext uri="{FF2B5EF4-FFF2-40B4-BE49-F238E27FC236}">
                <a16:creationId xmlns:a16="http://schemas.microsoft.com/office/drawing/2014/main" id="{524FFFCE-C9A0-0B51-FDA3-330D2FFB84DC}"/>
              </a:ext>
            </a:extLst>
          </p:cNvPr>
          <p:cNvGrpSpPr/>
          <p:nvPr/>
        </p:nvGrpSpPr>
        <p:grpSpPr>
          <a:xfrm>
            <a:off x="10548731" y="2296583"/>
            <a:ext cx="5293990" cy="5895192"/>
            <a:chOff x="10548731" y="2296583"/>
            <a:chExt cx="5293990" cy="5895192"/>
          </a:xfrm>
        </p:grpSpPr>
        <p:sp>
          <p:nvSpPr>
            <p:cNvPr id="33" name="Text Placeholder 5">
              <a:extLst>
                <a:ext uri="{FF2B5EF4-FFF2-40B4-BE49-F238E27FC236}">
                  <a16:creationId xmlns:a16="http://schemas.microsoft.com/office/drawing/2014/main" id="{1CA07DE8-95D2-7380-3D72-B7A13FAF62A5}"/>
                </a:ext>
              </a:extLst>
            </p:cNvPr>
            <p:cNvSpPr txBox="1">
              <a:spLocks/>
            </p:cNvSpPr>
            <p:nvPr/>
          </p:nvSpPr>
          <p:spPr>
            <a:xfrm>
              <a:off x="10548731" y="3200244"/>
              <a:ext cx="5293990" cy="4991531"/>
            </a:xfrm>
            <a:prstGeom prst="rect">
              <a:avLst/>
            </a:prstGeom>
            <a:solidFill>
              <a:srgbClr val="FDC41F"/>
            </a:solidFill>
          </p:spPr>
          <p:txBody>
            <a:bodyPr vert="horz" lIns="432000" tIns="45720" rIns="32400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l"/>
              <a:r>
                <a:rPr lang="en-US" dirty="0"/>
                <a:t>Did you know?</a:t>
              </a:r>
            </a:p>
            <a:p>
              <a:pPr algn="l"/>
              <a:r>
                <a:rPr lang="en-US" b="0" dirty="0"/>
                <a:t>Aldi GB &amp; IE are carbon neutral.</a:t>
              </a:r>
            </a:p>
            <a:p>
              <a:pPr algn="l"/>
              <a:r>
                <a:rPr lang="en-US" b="0" dirty="0"/>
                <a:t>Aldi are working to develop new ways </a:t>
              </a:r>
              <a:br>
                <a:rPr lang="en-US" b="0" dirty="0"/>
              </a:br>
              <a:r>
                <a:rPr lang="en-US" b="0" dirty="0"/>
                <a:t>to reduce CO2 emissions from lorries. </a:t>
              </a:r>
              <a:br>
                <a:rPr lang="en-US" b="0" dirty="0"/>
              </a:br>
              <a:r>
                <a:rPr lang="en-US" b="0" dirty="0"/>
                <a:t>This includes:</a:t>
              </a:r>
            </a:p>
            <a:p>
              <a:pPr marL="285750" lvl="2" indent="-285750" algn="l">
                <a:buFont typeface="Arial" panose="020B0604020202020204" pitchFamily="34" charset="0"/>
                <a:buChar char="•"/>
              </a:pPr>
              <a:r>
                <a:rPr lang="en-US" b="0" dirty="0"/>
                <a:t>using </a:t>
              </a:r>
              <a:r>
                <a:rPr lang="en-US" dirty="0"/>
                <a:t>lighter vehicles </a:t>
              </a:r>
              <a:r>
                <a:rPr lang="en-US" b="0" dirty="0"/>
                <a:t>with improved </a:t>
              </a:r>
              <a:r>
                <a:rPr lang="en-US" dirty="0"/>
                <a:t>aerodynamics</a:t>
              </a:r>
              <a:r>
                <a:rPr lang="en-US" b="0" dirty="0"/>
                <a:t> and fuel-efficient </a:t>
              </a:r>
              <a:r>
                <a:rPr lang="en-US" b="0" dirty="0" err="1"/>
                <a:t>tyres</a:t>
              </a:r>
              <a:endParaRPr lang="en-US" b="0" dirty="0"/>
            </a:p>
            <a:p>
              <a:pPr marL="285750" lvl="2" indent="-285750" algn="l">
                <a:buFont typeface="Arial" panose="020B0604020202020204" pitchFamily="34" charset="0"/>
                <a:buChar char="•"/>
              </a:pPr>
              <a:r>
                <a:rPr lang="en-US" b="0" dirty="0"/>
                <a:t>using </a:t>
              </a:r>
              <a:r>
                <a:rPr lang="en-US" dirty="0"/>
                <a:t>double deck trailers </a:t>
              </a:r>
              <a:r>
                <a:rPr lang="en-US" b="0" dirty="0"/>
                <a:t>for fewer trips</a:t>
              </a:r>
            </a:p>
            <a:p>
              <a:pPr marL="285750" lvl="2" indent="-285750" algn="l">
                <a:buFont typeface="Arial" panose="020B0604020202020204" pitchFamily="34" charset="0"/>
                <a:buChar char="•"/>
              </a:pPr>
              <a:r>
                <a:rPr lang="en-US" b="0" dirty="0"/>
                <a:t>training lorry drivers to drive </a:t>
              </a:r>
              <a:br>
                <a:rPr lang="en-US" b="0" dirty="0"/>
              </a:br>
              <a:r>
                <a:rPr lang="en-US" b="0" dirty="0"/>
                <a:t>more </a:t>
              </a:r>
              <a:r>
                <a:rPr lang="en-US" dirty="0"/>
                <a:t>efficiently</a:t>
              </a:r>
            </a:p>
            <a:p>
              <a:pPr marL="285750" lvl="2" indent="-285750" algn="l">
                <a:buFont typeface="Arial" panose="020B0604020202020204" pitchFamily="34" charset="0"/>
                <a:buChar char="•"/>
              </a:pPr>
              <a:r>
                <a:rPr lang="en-US" b="0" dirty="0"/>
                <a:t>making sure new trucks are as efficient </a:t>
              </a:r>
              <a:br>
                <a:rPr lang="en-US" b="0" dirty="0"/>
              </a:br>
              <a:r>
                <a:rPr lang="en-US" b="0" dirty="0"/>
                <a:t>as possibl</a:t>
              </a:r>
              <a:r>
                <a:rPr lang="en-US" dirty="0"/>
                <a:t>e.</a:t>
              </a:r>
              <a:endParaRPr lang="en-US" b="0" dirty="0"/>
            </a:p>
          </p:txBody>
        </p:sp>
        <p:pic>
          <p:nvPicPr>
            <p:cNvPr id="34" name="Picture 33">
              <a:extLst>
                <a:ext uri="{FF2B5EF4-FFF2-40B4-BE49-F238E27FC236}">
                  <a16:creationId xmlns:a16="http://schemas.microsoft.com/office/drawing/2014/main" id="{C9229790-729B-868A-CD65-854448A488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79021" y="2296583"/>
              <a:ext cx="1511300" cy="1536700"/>
            </a:xfrm>
            <a:prstGeom prst="rect">
              <a:avLst/>
            </a:prstGeom>
          </p:spPr>
        </p:pic>
      </p:grpSp>
    </p:spTree>
    <p:extLst>
      <p:ext uri="{BB962C8B-B14F-4D97-AF65-F5344CB8AC3E}">
        <p14:creationId xmlns:p14="http://schemas.microsoft.com/office/powerpoint/2010/main" val="3446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2B524BD-5C1B-CE4E-A2D3-75EC399C80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43034" y="3331658"/>
            <a:ext cx="1761315" cy="1679706"/>
          </a:xfrm>
          <a:prstGeom prst="ellipse">
            <a:avLst/>
          </a:prstGeom>
        </p:spPr>
      </p:pic>
      <p:pic>
        <p:nvPicPr>
          <p:cNvPr id="35" name="Picture 34">
            <a:extLst>
              <a:ext uri="{FF2B5EF4-FFF2-40B4-BE49-F238E27FC236}">
                <a16:creationId xmlns:a16="http://schemas.microsoft.com/office/drawing/2014/main" id="{958F05A6-17FD-A842-B57D-4B09312D42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38996" y="5604719"/>
            <a:ext cx="1761315" cy="1679706"/>
          </a:xfrm>
          <a:prstGeom prst="ellipse">
            <a:avLst/>
          </a:prstGeom>
        </p:spPr>
      </p:pic>
      <p:pic>
        <p:nvPicPr>
          <p:cNvPr id="34" name="Picture 33">
            <a:extLst>
              <a:ext uri="{FF2B5EF4-FFF2-40B4-BE49-F238E27FC236}">
                <a16:creationId xmlns:a16="http://schemas.microsoft.com/office/drawing/2014/main" id="{CE415B84-AD68-5F43-A047-11E8A5CBC7A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576283" y="6147745"/>
            <a:ext cx="1761315" cy="1679706"/>
          </a:xfrm>
          <a:prstGeom prst="ellipse">
            <a:avLst/>
          </a:prstGeom>
        </p:spPr>
      </p:pic>
      <p:pic>
        <p:nvPicPr>
          <p:cNvPr id="12" name="Picture 11">
            <a:extLst>
              <a:ext uri="{FF2B5EF4-FFF2-40B4-BE49-F238E27FC236}">
                <a16:creationId xmlns:a16="http://schemas.microsoft.com/office/drawing/2014/main" id="{78324D33-7508-9244-BC29-B8BEE57F602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933383" y="5214362"/>
            <a:ext cx="1761315" cy="1679706"/>
          </a:xfrm>
          <a:prstGeom prst="ellipse">
            <a:avLst/>
          </a:prstGeom>
        </p:spPr>
      </p:pic>
      <p:pic>
        <p:nvPicPr>
          <p:cNvPr id="30" name="Picture 29">
            <a:extLst>
              <a:ext uri="{FF2B5EF4-FFF2-40B4-BE49-F238E27FC236}">
                <a16:creationId xmlns:a16="http://schemas.microsoft.com/office/drawing/2014/main" id="{2C3F3D6A-6CF1-7148-9F7F-2B1B5953DF4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2736008" y="2138201"/>
            <a:ext cx="1761315" cy="1679706"/>
          </a:xfrm>
          <a:prstGeom prst="ellipse">
            <a:avLst/>
          </a:prstGeom>
        </p:spPr>
      </p:pic>
      <p:pic>
        <p:nvPicPr>
          <p:cNvPr id="8" name="Picture 7">
            <a:extLst>
              <a:ext uri="{FF2B5EF4-FFF2-40B4-BE49-F238E27FC236}">
                <a16:creationId xmlns:a16="http://schemas.microsoft.com/office/drawing/2014/main" id="{16C8842A-B6B6-6C4D-B85C-F5938DEC2C9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49631" y="3700740"/>
            <a:ext cx="3553086" cy="4426553"/>
          </a:xfrm>
          <a:prstGeom prst="rect">
            <a:avLst/>
          </a:prstGeom>
        </p:spPr>
      </p:pic>
      <p:sp>
        <p:nvSpPr>
          <p:cNvPr id="23" name="Text Placeholder 4">
            <a:extLst>
              <a:ext uri="{FF2B5EF4-FFF2-40B4-BE49-F238E27FC236}">
                <a16:creationId xmlns:a16="http://schemas.microsoft.com/office/drawing/2014/main" id="{AF7499D1-C723-474C-9F45-C2E5CE362F08}"/>
              </a:ext>
            </a:extLst>
          </p:cNvPr>
          <p:cNvSpPr txBox="1">
            <a:spLocks/>
          </p:cNvSpPr>
          <p:nvPr/>
        </p:nvSpPr>
        <p:spPr>
          <a:xfrm>
            <a:off x="6237757" y="7626151"/>
            <a:ext cx="2543228" cy="1104155"/>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NZ">
                <a:solidFill>
                  <a:schemeClr val="bg1"/>
                </a:solidFill>
              </a:rPr>
              <a:t>Danielle</a:t>
            </a:r>
            <a:br>
              <a:rPr lang="en-NZ">
                <a:solidFill>
                  <a:schemeClr val="bg1"/>
                </a:solidFill>
              </a:rPr>
            </a:br>
            <a:r>
              <a:rPr lang="en-NZ" b="0">
                <a:solidFill>
                  <a:schemeClr val="bg1"/>
                </a:solidFill>
              </a:rPr>
              <a:t>Aldi lorry driver</a:t>
            </a:r>
            <a:br>
              <a:rPr lang="en-NZ" b="0">
                <a:solidFill>
                  <a:schemeClr val="bg1"/>
                </a:solidFill>
              </a:rPr>
            </a:br>
            <a:r>
              <a:rPr lang="en-NZ" b="0">
                <a:solidFill>
                  <a:schemeClr val="bg1"/>
                </a:solidFill>
              </a:rPr>
              <a:t>Atherstone</a:t>
            </a:r>
          </a:p>
        </p:txBody>
      </p:sp>
      <p:sp>
        <p:nvSpPr>
          <p:cNvPr id="24" name="Text Placeholder 4">
            <a:extLst>
              <a:ext uri="{FF2B5EF4-FFF2-40B4-BE49-F238E27FC236}">
                <a16:creationId xmlns:a16="http://schemas.microsoft.com/office/drawing/2014/main" id="{A4D7BE1C-EDEE-F246-A6CA-E77E97747F0A}"/>
              </a:ext>
            </a:extLst>
          </p:cNvPr>
          <p:cNvSpPr txBox="1">
            <a:spLocks/>
          </p:cNvSpPr>
          <p:nvPr/>
        </p:nvSpPr>
        <p:spPr>
          <a:xfrm>
            <a:off x="5860780" y="4741142"/>
            <a:ext cx="2889785" cy="1047658"/>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NZ">
                <a:solidFill>
                  <a:schemeClr val="bg1"/>
                </a:solidFill>
              </a:rPr>
              <a:t>Sahil</a:t>
            </a:r>
            <a:br>
              <a:rPr lang="en-NZ">
                <a:solidFill>
                  <a:schemeClr val="bg1"/>
                </a:solidFill>
              </a:rPr>
            </a:br>
            <a:r>
              <a:rPr lang="en-NZ" b="0">
                <a:solidFill>
                  <a:schemeClr val="bg1"/>
                </a:solidFill>
              </a:rPr>
              <a:t>Nurse and Aldi customer</a:t>
            </a:r>
            <a:br>
              <a:rPr lang="en-NZ" b="0">
                <a:solidFill>
                  <a:schemeClr val="bg1"/>
                </a:solidFill>
              </a:rPr>
            </a:br>
            <a:r>
              <a:rPr lang="en-NZ" b="0">
                <a:solidFill>
                  <a:schemeClr val="bg1"/>
                </a:solidFill>
              </a:rPr>
              <a:t>Cardiff</a:t>
            </a:r>
          </a:p>
        </p:txBody>
      </p:sp>
      <p:sp>
        <p:nvSpPr>
          <p:cNvPr id="25" name="Text Placeholder 4">
            <a:extLst>
              <a:ext uri="{FF2B5EF4-FFF2-40B4-BE49-F238E27FC236}">
                <a16:creationId xmlns:a16="http://schemas.microsoft.com/office/drawing/2014/main" id="{CEE44BC7-EC5C-494D-A51A-E9FF6F2A5919}"/>
              </a:ext>
            </a:extLst>
          </p:cNvPr>
          <p:cNvSpPr txBox="1">
            <a:spLocks/>
          </p:cNvSpPr>
          <p:nvPr/>
        </p:nvSpPr>
        <p:spPr>
          <a:xfrm>
            <a:off x="12584268" y="6524462"/>
            <a:ext cx="2512808" cy="1104155"/>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NZ">
                <a:solidFill>
                  <a:schemeClr val="bg1"/>
                </a:solidFill>
              </a:rPr>
              <a:t>Elliot</a:t>
            </a:r>
            <a:br>
              <a:rPr lang="en-NZ">
                <a:solidFill>
                  <a:schemeClr val="bg1"/>
                </a:solidFill>
              </a:rPr>
            </a:br>
            <a:r>
              <a:rPr lang="en-NZ" b="0">
                <a:solidFill>
                  <a:schemeClr val="bg1"/>
                </a:solidFill>
              </a:rPr>
              <a:t>School pupil</a:t>
            </a:r>
            <a:br>
              <a:rPr lang="en-NZ" b="0">
                <a:solidFill>
                  <a:schemeClr val="bg1"/>
                </a:solidFill>
              </a:rPr>
            </a:br>
            <a:r>
              <a:rPr lang="en-NZ" b="0">
                <a:solidFill>
                  <a:schemeClr val="bg1"/>
                </a:solidFill>
              </a:rPr>
              <a:t>Glasgow</a:t>
            </a:r>
          </a:p>
        </p:txBody>
      </p:sp>
      <p:sp>
        <p:nvSpPr>
          <p:cNvPr id="27" name="Text Placeholder 4">
            <a:extLst>
              <a:ext uri="{FF2B5EF4-FFF2-40B4-BE49-F238E27FC236}">
                <a16:creationId xmlns:a16="http://schemas.microsoft.com/office/drawing/2014/main" id="{7D75839A-DE44-8D48-8F7A-73323274A20E}"/>
              </a:ext>
            </a:extLst>
          </p:cNvPr>
          <p:cNvSpPr txBox="1">
            <a:spLocks/>
          </p:cNvSpPr>
          <p:nvPr/>
        </p:nvSpPr>
        <p:spPr>
          <a:xfrm>
            <a:off x="3356119" y="7069571"/>
            <a:ext cx="2543228" cy="1106080"/>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NZ" dirty="0">
                <a:solidFill>
                  <a:schemeClr val="bg1"/>
                </a:solidFill>
              </a:rPr>
              <a:t>Emily</a:t>
            </a:r>
            <a:br>
              <a:rPr lang="en-NZ" dirty="0">
                <a:solidFill>
                  <a:schemeClr val="bg1"/>
                </a:solidFill>
              </a:rPr>
            </a:br>
            <a:r>
              <a:rPr lang="en-GB" b="0" dirty="0">
                <a:solidFill>
                  <a:schemeClr val="bg1"/>
                </a:solidFill>
              </a:rPr>
              <a:t>Team GB weightlifter</a:t>
            </a:r>
            <a:r>
              <a:rPr lang="en-NZ" b="0" dirty="0">
                <a:solidFill>
                  <a:schemeClr val="bg1"/>
                </a:solidFill>
              </a:rPr>
              <a:t/>
            </a:r>
            <a:br>
              <a:rPr lang="en-NZ" b="0" dirty="0">
                <a:solidFill>
                  <a:schemeClr val="bg1"/>
                </a:solidFill>
              </a:rPr>
            </a:br>
            <a:r>
              <a:rPr lang="en-NZ" b="0" dirty="0">
                <a:solidFill>
                  <a:schemeClr val="bg1"/>
                </a:solidFill>
              </a:rPr>
              <a:t>Nottingham</a:t>
            </a:r>
          </a:p>
        </p:txBody>
      </p:sp>
      <p:sp>
        <p:nvSpPr>
          <p:cNvPr id="28" name="Text Placeholder 4">
            <a:extLst>
              <a:ext uri="{FF2B5EF4-FFF2-40B4-BE49-F238E27FC236}">
                <a16:creationId xmlns:a16="http://schemas.microsoft.com/office/drawing/2014/main" id="{EF4FA532-6C2A-B942-AD35-A91FBFC05098}"/>
              </a:ext>
            </a:extLst>
          </p:cNvPr>
          <p:cNvSpPr txBox="1">
            <a:spLocks/>
          </p:cNvSpPr>
          <p:nvPr/>
        </p:nvSpPr>
        <p:spPr>
          <a:xfrm>
            <a:off x="11727494" y="3601881"/>
            <a:ext cx="3828285" cy="1139261"/>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NZ">
                <a:solidFill>
                  <a:schemeClr val="bg1"/>
                </a:solidFill>
              </a:rPr>
              <a:t>Sally</a:t>
            </a:r>
            <a:br>
              <a:rPr lang="en-NZ">
                <a:solidFill>
                  <a:schemeClr val="bg1"/>
                </a:solidFill>
              </a:rPr>
            </a:br>
            <a:r>
              <a:rPr lang="en-NZ" b="0">
                <a:solidFill>
                  <a:schemeClr val="bg1"/>
                </a:solidFill>
              </a:rPr>
              <a:t>Dairy farmer and Aldi milk supplier West Yorkshire</a:t>
            </a:r>
          </a:p>
        </p:txBody>
      </p:sp>
      <p:sp>
        <p:nvSpPr>
          <p:cNvPr id="45" name="Content Placeholder 2">
            <a:extLst>
              <a:ext uri="{FF2B5EF4-FFF2-40B4-BE49-F238E27FC236}">
                <a16:creationId xmlns:a16="http://schemas.microsoft.com/office/drawing/2014/main" id="{1C8EE0EC-5780-544B-90AF-89873302B78E}"/>
              </a:ext>
            </a:extLst>
          </p:cNvPr>
          <p:cNvSpPr txBox="1">
            <a:spLocks/>
          </p:cNvSpPr>
          <p:nvPr/>
        </p:nvSpPr>
        <p:spPr>
          <a:xfrm>
            <a:off x="610937" y="3782109"/>
            <a:ext cx="3944129" cy="1714088"/>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42900" lvl="2" indent="-342900">
              <a:lnSpc>
                <a:spcPct val="100000"/>
              </a:lnSpc>
              <a:spcBef>
                <a:spcPts val="0"/>
              </a:spcBef>
              <a:buFont typeface="Arial" panose="020B0604020202020204" pitchFamily="34" charset="0"/>
              <a:buChar char="•"/>
            </a:pPr>
            <a:r>
              <a:rPr lang="en-NZ" sz="2000" dirty="0"/>
              <a:t>What do they like about healthy food?</a:t>
            </a:r>
          </a:p>
          <a:p>
            <a:pPr marL="342900" lvl="2" indent="-342900">
              <a:lnSpc>
                <a:spcPct val="100000"/>
              </a:lnSpc>
              <a:spcBef>
                <a:spcPts val="0"/>
              </a:spcBef>
              <a:buFont typeface="Arial" panose="020B0604020202020204" pitchFamily="34" charset="0"/>
              <a:buChar char="•"/>
            </a:pPr>
            <a:r>
              <a:rPr lang="en-NZ" sz="2000" dirty="0"/>
              <a:t>What do they know about being sustainable?</a:t>
            </a:r>
          </a:p>
        </p:txBody>
      </p:sp>
      <p:sp>
        <p:nvSpPr>
          <p:cNvPr id="22" name="Text Placeholder 5">
            <a:extLst>
              <a:ext uri="{FF2B5EF4-FFF2-40B4-BE49-F238E27FC236}">
                <a16:creationId xmlns:a16="http://schemas.microsoft.com/office/drawing/2014/main" id="{6E541588-3CD3-0E49-BF31-D022D40C5A03}"/>
              </a:ext>
            </a:extLst>
          </p:cNvPr>
          <p:cNvSpPr txBox="1">
            <a:spLocks/>
          </p:cNvSpPr>
          <p:nvPr/>
        </p:nvSpPr>
        <p:spPr>
          <a:xfrm>
            <a:off x="579947" y="5409631"/>
            <a:ext cx="2543274" cy="1714088"/>
          </a:xfrm>
          <a:prstGeom prst="rect">
            <a:avLst/>
          </a:prstGeom>
          <a:solidFill>
            <a:srgbClr val="FDC41F"/>
          </a:solidFill>
        </p:spPr>
        <p:txBody>
          <a:bodyPr vert="horz" lIns="432000" tIns="45720" rIns="32400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l"/>
            <a:r>
              <a:rPr lang="en-GB"/>
              <a:t>Did you know?</a:t>
            </a:r>
            <a:r>
              <a:rPr lang="en-GB" b="0"/>
              <a:t> There nearly 1000 Aldi stores across the UK!</a:t>
            </a:r>
            <a:endParaRPr lang="en-GB"/>
          </a:p>
        </p:txBody>
      </p:sp>
      <p:sp>
        <p:nvSpPr>
          <p:cNvPr id="29" name="Content Placeholder 3">
            <a:extLst>
              <a:ext uri="{FF2B5EF4-FFF2-40B4-BE49-F238E27FC236}">
                <a16:creationId xmlns:a16="http://schemas.microsoft.com/office/drawing/2014/main" id="{1F4DBA35-C05A-1248-843D-36F08B650D2A}"/>
              </a:ext>
            </a:extLst>
          </p:cNvPr>
          <p:cNvSpPr txBox="1">
            <a:spLocks/>
          </p:cNvSpPr>
          <p:nvPr/>
        </p:nvSpPr>
        <p:spPr>
          <a:xfrm>
            <a:off x="567266" y="2074429"/>
            <a:ext cx="14040832" cy="987758"/>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NZ" sz="4400" b="1" dirty="0">
                <a:solidFill>
                  <a:srgbClr val="00B0DB"/>
                </a:solidFill>
              </a:rPr>
              <a:t>Who might see or hear </a:t>
            </a:r>
          </a:p>
          <a:p>
            <a:pPr>
              <a:lnSpc>
                <a:spcPct val="100000"/>
              </a:lnSpc>
            </a:pPr>
            <a:r>
              <a:rPr lang="en-NZ" sz="4400" b="1" dirty="0">
                <a:solidFill>
                  <a:srgbClr val="00B0DB"/>
                </a:solidFill>
              </a:rPr>
              <a:t>about your lorry?</a:t>
            </a:r>
          </a:p>
        </p:txBody>
      </p:sp>
      <p:pic>
        <p:nvPicPr>
          <p:cNvPr id="2" name="Picture 1">
            <a:extLst>
              <a:ext uri="{FF2B5EF4-FFF2-40B4-BE49-F238E27FC236}">
                <a16:creationId xmlns:a16="http://schemas.microsoft.com/office/drawing/2014/main" id="{E66ADF90-AF8C-460F-E921-1F253BBF189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33442" y="686139"/>
            <a:ext cx="1761315" cy="1679706"/>
          </a:xfrm>
          <a:prstGeom prst="ellipse">
            <a:avLst/>
          </a:prstGeom>
        </p:spPr>
      </p:pic>
      <p:sp>
        <p:nvSpPr>
          <p:cNvPr id="3" name="Text Placeholder 4">
            <a:extLst>
              <a:ext uri="{FF2B5EF4-FFF2-40B4-BE49-F238E27FC236}">
                <a16:creationId xmlns:a16="http://schemas.microsoft.com/office/drawing/2014/main" id="{82F9A61D-0D27-4417-C8EB-B345BDBA157D}"/>
              </a:ext>
            </a:extLst>
          </p:cNvPr>
          <p:cNvSpPr txBox="1">
            <a:spLocks/>
          </p:cNvSpPr>
          <p:nvPr/>
        </p:nvSpPr>
        <p:spPr>
          <a:xfrm>
            <a:off x="8750565" y="2150991"/>
            <a:ext cx="2543228" cy="1106080"/>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dirty="0">
                <a:solidFill>
                  <a:schemeClr val="bg1"/>
                </a:solidFill>
              </a:rPr>
              <a:t>Chris</a:t>
            </a:r>
            <a:r>
              <a:rPr lang="en-NZ" dirty="0">
                <a:solidFill>
                  <a:schemeClr val="bg1"/>
                </a:solidFill>
              </a:rPr>
              <a:t/>
            </a:r>
            <a:br>
              <a:rPr lang="en-NZ" dirty="0">
                <a:solidFill>
                  <a:schemeClr val="bg1"/>
                </a:solidFill>
              </a:rPr>
            </a:br>
            <a:r>
              <a:rPr lang="en-GB" b="0" dirty="0" err="1">
                <a:solidFill>
                  <a:schemeClr val="bg1"/>
                </a:solidFill>
              </a:rPr>
              <a:t>ParalympicsGB</a:t>
            </a:r>
            <a:r>
              <a:rPr lang="en-GB" b="0" dirty="0">
                <a:solidFill>
                  <a:schemeClr val="bg1"/>
                </a:solidFill>
              </a:rPr>
              <a:t> judoka</a:t>
            </a:r>
            <a:r>
              <a:rPr lang="en-NZ" b="0" dirty="0">
                <a:solidFill>
                  <a:schemeClr val="bg1"/>
                </a:solidFill>
              </a:rPr>
              <a:t/>
            </a:r>
            <a:br>
              <a:rPr lang="en-NZ" b="0" dirty="0">
                <a:solidFill>
                  <a:schemeClr val="bg1"/>
                </a:solidFill>
              </a:rPr>
            </a:br>
            <a:r>
              <a:rPr lang="en-GB" b="0" dirty="0">
                <a:solidFill>
                  <a:schemeClr val="bg1"/>
                </a:solidFill>
              </a:rPr>
              <a:t>Hull</a:t>
            </a:r>
            <a:endParaRPr lang="en-NZ" b="0" dirty="0">
              <a:solidFill>
                <a:schemeClr val="bg1"/>
              </a:solidFill>
            </a:endParaRPr>
          </a:p>
        </p:txBody>
      </p:sp>
    </p:spTree>
    <p:extLst>
      <p:ext uri="{BB962C8B-B14F-4D97-AF65-F5344CB8AC3E}">
        <p14:creationId xmlns:p14="http://schemas.microsoft.com/office/powerpoint/2010/main" val="252843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8" grpId="0" animBg="1"/>
      <p:bldP spid="45" grpId="0"/>
      <p:bldP spid="22" grpId="0" build="allAtOnce"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7455030C-D753-8643-A3C4-00AA0A3B8D99}"/>
              </a:ext>
            </a:extLst>
          </p:cNvPr>
          <p:cNvSpPr>
            <a:spLocks noChangeArrowheads="1"/>
          </p:cNvSpPr>
          <p:nvPr/>
        </p:nvSpPr>
        <p:spPr bwMode="auto">
          <a:xfrm>
            <a:off x="6484938" y="4316413"/>
            <a:ext cx="16257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Title 1">
            <a:extLst>
              <a:ext uri="{FF2B5EF4-FFF2-40B4-BE49-F238E27FC236}">
                <a16:creationId xmlns:a16="http://schemas.microsoft.com/office/drawing/2014/main" id="{77E3366D-62D8-E255-D2B3-8D4A60DF56CE}"/>
              </a:ext>
            </a:extLst>
          </p:cNvPr>
          <p:cNvSpPr>
            <a:spLocks noGrp="1"/>
          </p:cNvSpPr>
          <p:nvPr>
            <p:ph type="title"/>
          </p:nvPr>
        </p:nvSpPr>
        <p:spPr>
          <a:xfrm>
            <a:off x="567267" y="2099731"/>
            <a:ext cx="9304866" cy="618069"/>
          </a:xfrm>
        </p:spPr>
        <p:txBody>
          <a:bodyPr/>
          <a:lstStyle/>
          <a:p>
            <a:r>
              <a:rPr lang="en-NZ" sz="4400" b="1">
                <a:solidFill>
                  <a:srgbClr val="00B0DB"/>
                </a:solidFill>
              </a:rPr>
              <a:t>How can we inspire </a:t>
            </a:r>
            <a:br>
              <a:rPr lang="en-NZ" sz="4400" b="1">
                <a:solidFill>
                  <a:srgbClr val="00B0DB"/>
                </a:solidFill>
              </a:rPr>
            </a:br>
            <a:r>
              <a:rPr lang="en-NZ" sz="4400" b="1">
                <a:solidFill>
                  <a:srgbClr val="00B0DB"/>
                </a:solidFill>
              </a:rPr>
              <a:t>people to enjoy healthy, sustainable food?</a:t>
            </a:r>
            <a:br>
              <a:rPr lang="en-NZ" sz="4400" b="1">
                <a:solidFill>
                  <a:srgbClr val="00B0DB"/>
                </a:solidFill>
              </a:rPr>
            </a:br>
            <a:endParaRPr lang="en-US"/>
          </a:p>
        </p:txBody>
      </p:sp>
      <p:sp>
        <p:nvSpPr>
          <p:cNvPr id="3" name="Content Placeholder 2">
            <a:extLst>
              <a:ext uri="{FF2B5EF4-FFF2-40B4-BE49-F238E27FC236}">
                <a16:creationId xmlns:a16="http://schemas.microsoft.com/office/drawing/2014/main" id="{BFF87377-EF72-ED86-0355-C0808DCB0F30}"/>
              </a:ext>
            </a:extLst>
          </p:cNvPr>
          <p:cNvSpPr>
            <a:spLocks noGrp="1"/>
          </p:cNvSpPr>
          <p:nvPr>
            <p:ph sz="half" idx="1"/>
          </p:nvPr>
        </p:nvSpPr>
        <p:spPr>
          <a:xfrm>
            <a:off x="567267" y="4532842"/>
            <a:ext cx="7308000" cy="4851930"/>
          </a:xfrm>
        </p:spPr>
        <p:txBody>
          <a:bodyPr/>
          <a:lstStyle/>
          <a:p>
            <a:pPr marL="342900" lvl="2" indent="-342900">
              <a:buFont typeface="Arial" panose="020B0604020202020204" pitchFamily="34" charset="0"/>
              <a:buChar char="•"/>
            </a:pPr>
            <a:r>
              <a:rPr lang="en-NZ" sz="2800" dirty="0"/>
              <a:t>What do you want people to </a:t>
            </a:r>
            <a:r>
              <a:rPr lang="en-NZ" sz="2800" b="1" dirty="0"/>
              <a:t>do</a:t>
            </a:r>
            <a:r>
              <a:rPr lang="en-NZ" sz="2800" dirty="0"/>
              <a:t>? </a:t>
            </a:r>
          </a:p>
          <a:p>
            <a:pPr marL="342900" lvl="2" indent="-342900">
              <a:buFont typeface="Arial" panose="020B0604020202020204" pitchFamily="34" charset="0"/>
              <a:buChar char="•"/>
            </a:pPr>
            <a:endParaRPr lang="en-NZ" sz="2800" dirty="0"/>
          </a:p>
          <a:p>
            <a:pPr marL="342900" lvl="2" indent="-342900">
              <a:buFont typeface="Arial" panose="020B0604020202020204" pitchFamily="34" charset="0"/>
              <a:buChar char="•"/>
            </a:pPr>
            <a:r>
              <a:rPr lang="en-NZ" sz="2800" dirty="0"/>
              <a:t>How will you </a:t>
            </a:r>
            <a:r>
              <a:rPr lang="en-NZ" sz="2800" b="1" dirty="0"/>
              <a:t>inspire</a:t>
            </a:r>
            <a:r>
              <a:rPr lang="en-NZ" sz="2800" dirty="0"/>
              <a:t> them to do it?</a:t>
            </a:r>
          </a:p>
          <a:p>
            <a:pPr marL="342900" lvl="2" indent="-342900">
              <a:buFont typeface="Arial" panose="020B0604020202020204" pitchFamily="34" charset="0"/>
              <a:buChar char="•"/>
            </a:pPr>
            <a:endParaRPr lang="en-NZ" sz="2800" dirty="0"/>
          </a:p>
          <a:p>
            <a:pPr marL="342900" lvl="2" indent="-342900">
              <a:lnSpc>
                <a:spcPct val="100000"/>
              </a:lnSpc>
              <a:buFont typeface="Arial" panose="020B0604020202020204" pitchFamily="34" charset="0"/>
              <a:buChar char="•"/>
            </a:pPr>
            <a:r>
              <a:rPr lang="en-NZ" sz="2800" dirty="0"/>
              <a:t>How will you make them </a:t>
            </a:r>
            <a:r>
              <a:rPr lang="en-NZ" sz="2800" b="1" dirty="0"/>
              <a:t>feel</a:t>
            </a:r>
            <a:r>
              <a:rPr lang="en-NZ" sz="2800" dirty="0"/>
              <a:t> like</a:t>
            </a:r>
            <a:br>
              <a:rPr lang="en-NZ" sz="2800" dirty="0"/>
            </a:br>
            <a:r>
              <a:rPr lang="en-NZ" sz="2800" dirty="0"/>
              <a:t>they can do it?</a:t>
            </a:r>
          </a:p>
          <a:p>
            <a:endParaRPr lang="en-US" dirty="0"/>
          </a:p>
        </p:txBody>
      </p:sp>
      <p:pic>
        <p:nvPicPr>
          <p:cNvPr id="13" name="Picture 12" descr="A group of people posing for a photo&#10;&#10;Description automatically generated with medium confidence">
            <a:extLst>
              <a:ext uri="{FF2B5EF4-FFF2-40B4-BE49-F238E27FC236}">
                <a16:creationId xmlns:a16="http://schemas.microsoft.com/office/drawing/2014/main" id="{81208483-7455-6BAC-88CF-B9BDB10BEC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4938" y="685031"/>
            <a:ext cx="9304866" cy="8458969"/>
          </a:xfrm>
          <a:prstGeom prst="rect">
            <a:avLst/>
          </a:prstGeom>
        </p:spPr>
      </p:pic>
    </p:spTree>
    <p:extLst>
      <p:ext uri="{BB962C8B-B14F-4D97-AF65-F5344CB8AC3E}">
        <p14:creationId xmlns:p14="http://schemas.microsoft.com/office/powerpoint/2010/main" val="67577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B9E2E3-0CF3-14FC-ECD2-E38B397272B4}"/>
              </a:ext>
            </a:extLst>
          </p:cNvPr>
          <p:cNvSpPr/>
          <p:nvPr/>
        </p:nvSpPr>
        <p:spPr>
          <a:xfrm>
            <a:off x="12548382" y="8473283"/>
            <a:ext cx="3334043" cy="670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3366D-62D8-E255-D2B3-8D4A60DF56CE}"/>
              </a:ext>
            </a:extLst>
          </p:cNvPr>
          <p:cNvSpPr>
            <a:spLocks noGrp="1"/>
          </p:cNvSpPr>
          <p:nvPr>
            <p:ph type="title"/>
          </p:nvPr>
        </p:nvSpPr>
        <p:spPr>
          <a:xfrm>
            <a:off x="567267" y="2099731"/>
            <a:ext cx="7873347" cy="618069"/>
          </a:xfrm>
        </p:spPr>
        <p:txBody>
          <a:bodyPr/>
          <a:lstStyle/>
          <a:p>
            <a:r>
              <a:rPr lang="en-NZ" sz="4400" b="1">
                <a:solidFill>
                  <a:srgbClr val="00B0DB"/>
                </a:solidFill>
              </a:rPr>
              <a:t>How could you use Team </a:t>
            </a:r>
            <a:br>
              <a:rPr lang="en-NZ" sz="4400" b="1">
                <a:solidFill>
                  <a:srgbClr val="00B0DB"/>
                </a:solidFill>
              </a:rPr>
            </a:br>
            <a:r>
              <a:rPr lang="en-NZ" sz="4400" b="1">
                <a:solidFill>
                  <a:srgbClr val="00B0DB"/>
                </a:solidFill>
              </a:rPr>
              <a:t>GB and </a:t>
            </a:r>
            <a:r>
              <a:rPr lang="en-NZ" sz="4400" b="1" err="1">
                <a:solidFill>
                  <a:srgbClr val="00B0DB"/>
                </a:solidFill>
              </a:rPr>
              <a:t>ParalympicsGB</a:t>
            </a:r>
            <a:r>
              <a:rPr lang="en-NZ" sz="4400" b="1">
                <a:solidFill>
                  <a:srgbClr val="00B0DB"/>
                </a:solidFill>
              </a:rPr>
              <a:t> inspiration in your design?</a:t>
            </a:r>
            <a:br>
              <a:rPr lang="en-NZ" sz="4400" b="1">
                <a:solidFill>
                  <a:srgbClr val="00B0DB"/>
                </a:solidFill>
              </a:rPr>
            </a:br>
            <a:endParaRPr lang="en-US"/>
          </a:p>
        </p:txBody>
      </p:sp>
      <p:sp>
        <p:nvSpPr>
          <p:cNvPr id="3" name="Content Placeholder 2">
            <a:extLst>
              <a:ext uri="{FF2B5EF4-FFF2-40B4-BE49-F238E27FC236}">
                <a16:creationId xmlns:a16="http://schemas.microsoft.com/office/drawing/2014/main" id="{BFF87377-EF72-ED86-0355-C0808DCB0F30}"/>
              </a:ext>
            </a:extLst>
          </p:cNvPr>
          <p:cNvSpPr>
            <a:spLocks noGrp="1"/>
          </p:cNvSpPr>
          <p:nvPr>
            <p:ph sz="half" idx="1"/>
          </p:nvPr>
        </p:nvSpPr>
        <p:spPr>
          <a:xfrm>
            <a:off x="578209" y="4310012"/>
            <a:ext cx="6368105" cy="3972394"/>
          </a:xfrm>
        </p:spPr>
        <p:txBody>
          <a:bodyPr/>
          <a:lstStyle/>
          <a:p>
            <a:pPr lvl="2">
              <a:lnSpc>
                <a:spcPct val="100000"/>
              </a:lnSpc>
              <a:spcBef>
                <a:spcPts val="0"/>
              </a:spcBef>
            </a:pPr>
            <a:r>
              <a:rPr lang="en-NZ" sz="2000" dirty="0"/>
              <a:t>The winning lorry design will hit the roads in the run up to the Paris 2024 Olympic and Paralympic Games.</a:t>
            </a:r>
          </a:p>
          <a:p>
            <a:pPr lvl="2">
              <a:lnSpc>
                <a:spcPct val="100000"/>
              </a:lnSpc>
              <a:spcBef>
                <a:spcPts val="0"/>
              </a:spcBef>
            </a:pPr>
            <a:endParaRPr lang="en-NZ" sz="2000" dirty="0"/>
          </a:p>
          <a:p>
            <a:pPr marL="342900" lvl="2" indent="-342900">
              <a:lnSpc>
                <a:spcPct val="100000"/>
              </a:lnSpc>
              <a:spcBef>
                <a:spcPts val="0"/>
              </a:spcBef>
              <a:buFont typeface="Arial" panose="020B0604020202020204" pitchFamily="34" charset="0"/>
              <a:buChar char="•"/>
            </a:pPr>
            <a:r>
              <a:rPr lang="en-NZ" sz="2000" dirty="0"/>
              <a:t>How could people be inspired by athletes’ </a:t>
            </a:r>
            <a:br>
              <a:rPr lang="en-NZ" sz="2000" dirty="0"/>
            </a:br>
            <a:r>
              <a:rPr lang="en-NZ" sz="2000" dirty="0"/>
              <a:t>actions and achievements?</a:t>
            </a:r>
          </a:p>
          <a:p>
            <a:pPr marL="285750" lvl="2" indent="-285750">
              <a:lnSpc>
                <a:spcPct val="100000"/>
              </a:lnSpc>
              <a:spcBef>
                <a:spcPts val="0"/>
              </a:spcBef>
              <a:buFont typeface="Arial" panose="020B0604020202020204" pitchFamily="34" charset="0"/>
              <a:buChar char="•"/>
            </a:pPr>
            <a:endParaRPr lang="en-NZ" sz="2000" dirty="0"/>
          </a:p>
          <a:p>
            <a:pPr marL="285750" lvl="2" indent="-285750">
              <a:lnSpc>
                <a:spcPct val="100000"/>
              </a:lnSpc>
              <a:spcBef>
                <a:spcPts val="0"/>
              </a:spcBef>
              <a:buFont typeface="Arial" panose="020B0604020202020204" pitchFamily="34" charset="0"/>
              <a:buChar char="•"/>
            </a:pPr>
            <a:r>
              <a:rPr lang="en-GB" sz="2000" dirty="0">
                <a:effectLst/>
              </a:rPr>
              <a:t>How does healthy, sustainable food help </a:t>
            </a:r>
            <a:br>
              <a:rPr lang="en-GB" sz="2000" dirty="0">
                <a:effectLst/>
              </a:rPr>
            </a:br>
            <a:r>
              <a:rPr lang="en-GB" sz="2000" dirty="0">
                <a:effectLst/>
              </a:rPr>
              <a:t>athletes perform at their best?</a:t>
            </a:r>
            <a:endParaRPr lang="en-NZ" sz="2000" dirty="0"/>
          </a:p>
          <a:p>
            <a:pPr marL="285750" lvl="2" indent="-285750">
              <a:lnSpc>
                <a:spcPct val="100000"/>
              </a:lnSpc>
              <a:spcBef>
                <a:spcPts val="0"/>
              </a:spcBef>
              <a:buFont typeface="Arial" panose="020B0604020202020204" pitchFamily="34" charset="0"/>
              <a:buChar char="•"/>
            </a:pPr>
            <a:endParaRPr lang="en-NZ" sz="2000" dirty="0"/>
          </a:p>
          <a:p>
            <a:pPr marL="285750" lvl="2" indent="-285750">
              <a:lnSpc>
                <a:spcPct val="100000"/>
              </a:lnSpc>
              <a:spcBef>
                <a:spcPts val="0"/>
              </a:spcBef>
              <a:buFont typeface="Arial" panose="020B0604020202020204" pitchFamily="34" charset="0"/>
              <a:buChar char="•"/>
            </a:pPr>
            <a:r>
              <a:rPr lang="en-NZ" sz="2000" dirty="0"/>
              <a:t>How is Paris 2024 setting an inspiring </a:t>
            </a:r>
            <a:br>
              <a:rPr lang="en-NZ" sz="2000" dirty="0"/>
            </a:br>
            <a:r>
              <a:rPr lang="en-NZ" sz="2000" dirty="0"/>
              <a:t>example in sustainability?</a:t>
            </a:r>
          </a:p>
          <a:p>
            <a:endParaRPr lang="en-US" sz="2000" dirty="0"/>
          </a:p>
        </p:txBody>
      </p:sp>
      <p:pic>
        <p:nvPicPr>
          <p:cNvPr id="6" name="Picture 5">
            <a:extLst>
              <a:ext uri="{FF2B5EF4-FFF2-40B4-BE49-F238E27FC236}">
                <a16:creationId xmlns:a16="http://schemas.microsoft.com/office/drawing/2014/main" id="{FF4BB3F4-47B5-68D2-6F14-D7D29F0924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69824" y="1339703"/>
            <a:ext cx="8284920" cy="7804124"/>
          </a:xfrm>
          <a:prstGeom prst="rect">
            <a:avLst/>
          </a:prstGeom>
        </p:spPr>
      </p:pic>
      <p:pic>
        <p:nvPicPr>
          <p:cNvPr id="7" name="Picture 6">
            <a:extLst>
              <a:ext uri="{FF2B5EF4-FFF2-40B4-BE49-F238E27FC236}">
                <a16:creationId xmlns:a16="http://schemas.microsoft.com/office/drawing/2014/main" id="{A4284A6C-0588-4C00-E39F-F7B044D7F1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924" t="-20751" r="-1"/>
          <a:stretch/>
        </p:blipFill>
        <p:spPr>
          <a:xfrm>
            <a:off x="10076964" y="4681969"/>
            <a:ext cx="6180624" cy="4461857"/>
          </a:xfrm>
          <a:prstGeom prst="rect">
            <a:avLst/>
          </a:prstGeom>
        </p:spPr>
      </p:pic>
      <p:sp>
        <p:nvSpPr>
          <p:cNvPr id="9" name="Text Placeholder 5">
            <a:extLst>
              <a:ext uri="{FF2B5EF4-FFF2-40B4-BE49-F238E27FC236}">
                <a16:creationId xmlns:a16="http://schemas.microsoft.com/office/drawing/2014/main" id="{2DFF7B61-F63D-A391-1C94-02478741AB3F}"/>
              </a:ext>
            </a:extLst>
          </p:cNvPr>
          <p:cNvSpPr txBox="1">
            <a:spLocks/>
          </p:cNvSpPr>
          <p:nvPr/>
        </p:nvSpPr>
        <p:spPr>
          <a:xfrm>
            <a:off x="7498345" y="6895884"/>
            <a:ext cx="2694674" cy="1721733"/>
          </a:xfrm>
          <a:prstGeom prst="rect">
            <a:avLst/>
          </a:prstGeom>
          <a:solidFill>
            <a:srgbClr val="FDC41F"/>
          </a:solidFill>
        </p:spPr>
        <p:txBody>
          <a:bodyPr vert="horz" lIns="288000" tIns="0" rIns="180000" bIns="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l"/>
            <a:r>
              <a:rPr lang="en-GB" sz="1600" dirty="0"/>
              <a:t>Chris </a:t>
            </a:r>
            <a:r>
              <a:rPr lang="en-GB" sz="1600" dirty="0" err="1"/>
              <a:t>Skelley</a:t>
            </a:r>
            <a:r>
              <a:rPr lang="en-GB" sz="1600" dirty="0"/>
              <a:t> winning his first Paralympic medal – gold at the Tokyo 2020 Paralympic Games.</a:t>
            </a:r>
            <a:endParaRPr lang="en-US" sz="1600" dirty="0"/>
          </a:p>
        </p:txBody>
      </p:sp>
      <p:sp>
        <p:nvSpPr>
          <p:cNvPr id="14" name="Text Placeholder 5">
            <a:extLst>
              <a:ext uri="{FF2B5EF4-FFF2-40B4-BE49-F238E27FC236}">
                <a16:creationId xmlns:a16="http://schemas.microsoft.com/office/drawing/2014/main" id="{0F2671E0-35D2-2508-4D11-8938091CDD0A}"/>
              </a:ext>
            </a:extLst>
          </p:cNvPr>
          <p:cNvSpPr txBox="1">
            <a:spLocks/>
          </p:cNvSpPr>
          <p:nvPr/>
        </p:nvSpPr>
        <p:spPr>
          <a:xfrm>
            <a:off x="7498345" y="4423638"/>
            <a:ext cx="2661586" cy="2002563"/>
          </a:xfrm>
          <a:prstGeom prst="rect">
            <a:avLst/>
          </a:prstGeom>
          <a:solidFill>
            <a:srgbClr val="FDC41F"/>
          </a:solidFill>
        </p:spPr>
        <p:txBody>
          <a:bodyPr vert="horz" lIns="288000" tIns="0" rIns="180000" bIns="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l"/>
            <a:r>
              <a:rPr lang="en-GB" sz="1600" dirty="0"/>
              <a:t>Emily Campbell's silver medal winning lift at Tokyo 2020 weighed 161kg – </a:t>
            </a:r>
            <a:br>
              <a:rPr lang="en-GB" sz="1600" dirty="0"/>
            </a:br>
            <a:r>
              <a:rPr lang="en-GB" sz="1600" dirty="0"/>
              <a:t>about the same as a bottlenose dolphin!</a:t>
            </a:r>
            <a:endParaRPr lang="en-US" sz="1600" dirty="0"/>
          </a:p>
        </p:txBody>
      </p:sp>
    </p:spTree>
    <p:extLst>
      <p:ext uri="{BB962C8B-B14F-4D97-AF65-F5344CB8AC3E}">
        <p14:creationId xmlns:p14="http://schemas.microsoft.com/office/powerpoint/2010/main" val="29770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330233E-1749-6443-A4B3-4B8FAA480903}"/>
              </a:ext>
            </a:extLst>
          </p:cNvPr>
          <p:cNvSpPr>
            <a:spLocks noGrp="1"/>
          </p:cNvSpPr>
          <p:nvPr>
            <p:ph sz="half" idx="1"/>
          </p:nvPr>
        </p:nvSpPr>
        <p:spPr>
          <a:xfrm>
            <a:off x="657270" y="3720234"/>
            <a:ext cx="7471523" cy="668076"/>
          </a:xfrm>
        </p:spPr>
        <p:txBody>
          <a:bodyPr/>
          <a:lstStyle/>
          <a:p>
            <a:r>
              <a:rPr lang="en-NZ" sz="2800" b="0">
                <a:solidFill>
                  <a:srgbClr val="005286"/>
                </a:solidFill>
              </a:rPr>
              <a:t>How can we create an eye-catching design? </a:t>
            </a:r>
          </a:p>
          <a:p>
            <a:endParaRPr lang="en-NZ"/>
          </a:p>
        </p:txBody>
      </p:sp>
      <p:sp>
        <p:nvSpPr>
          <p:cNvPr id="10" name="Content Placeholder 2">
            <a:extLst>
              <a:ext uri="{FF2B5EF4-FFF2-40B4-BE49-F238E27FC236}">
                <a16:creationId xmlns:a16="http://schemas.microsoft.com/office/drawing/2014/main" id="{FA706B12-3183-BA43-B5DE-4E8B4BADB1CD}"/>
              </a:ext>
            </a:extLst>
          </p:cNvPr>
          <p:cNvSpPr txBox="1">
            <a:spLocks/>
          </p:cNvSpPr>
          <p:nvPr/>
        </p:nvSpPr>
        <p:spPr>
          <a:xfrm>
            <a:off x="657270" y="4430886"/>
            <a:ext cx="6302330" cy="2900070"/>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285750" lvl="2" indent="-285750">
              <a:lnSpc>
                <a:spcPct val="100000"/>
              </a:lnSpc>
              <a:spcBef>
                <a:spcPts val="0"/>
              </a:spcBef>
              <a:buFont typeface="Arial" panose="020B0604020202020204" pitchFamily="34" charset="0"/>
              <a:buChar char="•"/>
            </a:pPr>
            <a:r>
              <a:rPr lang="en-NZ" sz="2200" dirty="0"/>
              <a:t>What do you like about these designs?</a:t>
            </a:r>
            <a:br>
              <a:rPr lang="en-NZ" sz="2200" dirty="0"/>
            </a:br>
            <a:r>
              <a:rPr lang="en-NZ" sz="2200" dirty="0"/>
              <a:t> </a:t>
            </a:r>
          </a:p>
          <a:p>
            <a:pPr marL="285750" lvl="2" indent="-285750">
              <a:lnSpc>
                <a:spcPct val="100000"/>
              </a:lnSpc>
              <a:spcBef>
                <a:spcPts val="0"/>
              </a:spcBef>
              <a:buFont typeface="Arial" panose="020B0604020202020204" pitchFamily="34" charset="0"/>
              <a:buChar char="•"/>
            </a:pPr>
            <a:r>
              <a:rPr lang="en-NZ" sz="2200" dirty="0"/>
              <a:t>Do you think they would inspire people to enjoy healthy, sustainable food? Why/why not?</a:t>
            </a:r>
            <a:br>
              <a:rPr lang="en-NZ" sz="2200" dirty="0"/>
            </a:br>
            <a:endParaRPr lang="en-NZ" sz="2200" dirty="0"/>
          </a:p>
          <a:p>
            <a:pPr marL="285750" lvl="2" indent="-285750">
              <a:lnSpc>
                <a:spcPct val="100000"/>
              </a:lnSpc>
              <a:spcBef>
                <a:spcPts val="0"/>
              </a:spcBef>
              <a:buFont typeface="Arial" panose="020B0604020202020204" pitchFamily="34" charset="0"/>
              <a:buChar char="•"/>
            </a:pPr>
            <a:r>
              <a:rPr lang="en-NZ" sz="2200" dirty="0"/>
              <a:t>What other designs/styles might you want to use when creating your lorry design? </a:t>
            </a:r>
          </a:p>
          <a:p>
            <a:pPr marL="285750" lvl="2" indent="-285750">
              <a:lnSpc>
                <a:spcPct val="100000"/>
              </a:lnSpc>
              <a:spcBef>
                <a:spcPts val="0"/>
              </a:spcBef>
              <a:buFont typeface="Arial" panose="020B0604020202020204" pitchFamily="34" charset="0"/>
              <a:buChar char="•"/>
            </a:pPr>
            <a:endParaRPr lang="en-NZ" sz="2200" dirty="0"/>
          </a:p>
        </p:txBody>
      </p:sp>
      <p:pic>
        <p:nvPicPr>
          <p:cNvPr id="3076" name="Picture 4">
            <a:extLst>
              <a:ext uri="{FF2B5EF4-FFF2-40B4-BE49-F238E27FC236}">
                <a16:creationId xmlns:a16="http://schemas.microsoft.com/office/drawing/2014/main" id="{3DFB7525-5447-A14C-AAE5-B8D32EE64A3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5000">
            <a:off x="8485612" y="1581884"/>
            <a:ext cx="5191784" cy="3371440"/>
          </a:xfrm>
          <a:prstGeom prst="rect">
            <a:avLst/>
          </a:prstGeom>
          <a:ln w="127000">
            <a:solidFill>
              <a:schemeClr val="bg1"/>
            </a:solidFill>
            <a:miter lim="800000"/>
          </a:ln>
          <a:effectLst>
            <a:outerShdw blurRad="190500" dist="38100" dir="2700000" algn="ctr" rotWithShape="0">
              <a:schemeClr val="bg1">
                <a:lumMod val="50000"/>
                <a:alpha val="50000"/>
              </a:schemeClr>
            </a:outerShdw>
          </a:effectLst>
          <a:extLst>
            <a:ext uri="{909E8E84-426E-40DD-AFC4-6F175D3DCCD1}">
              <a14:hiddenFill xmlns:a14="http://schemas.microsoft.com/office/drawing/2010/main">
                <a:solidFill>
                  <a:srgbClr val="FFFFFF"/>
                </a:solidFill>
              </a14:hiddenFill>
            </a:ext>
          </a:extLst>
        </p:spPr>
      </p:pic>
      <p:sp>
        <p:nvSpPr>
          <p:cNvPr id="11" name="Content Placeholder 3">
            <a:extLst>
              <a:ext uri="{FF2B5EF4-FFF2-40B4-BE49-F238E27FC236}">
                <a16:creationId xmlns:a16="http://schemas.microsoft.com/office/drawing/2014/main" id="{FA14FA6D-0425-4F49-A8BD-95A187915280}"/>
              </a:ext>
            </a:extLst>
          </p:cNvPr>
          <p:cNvSpPr txBox="1">
            <a:spLocks/>
          </p:cNvSpPr>
          <p:nvPr/>
        </p:nvSpPr>
        <p:spPr>
          <a:xfrm>
            <a:off x="567266" y="2599528"/>
            <a:ext cx="14040832" cy="668076"/>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NZ" sz="4400" b="1">
                <a:solidFill>
                  <a:srgbClr val="00B0DB"/>
                </a:solidFill>
              </a:rPr>
              <a:t>Example designs</a:t>
            </a:r>
          </a:p>
        </p:txBody>
      </p:sp>
      <p:pic>
        <p:nvPicPr>
          <p:cNvPr id="2" name="Picture 4">
            <a:extLst>
              <a:ext uri="{FF2B5EF4-FFF2-40B4-BE49-F238E27FC236}">
                <a16:creationId xmlns:a16="http://schemas.microsoft.com/office/drawing/2014/main" id="{ABAB0BEE-E2EF-6488-36FA-DA99857683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rot="21211141">
            <a:off x="10234850" y="4771783"/>
            <a:ext cx="5191784" cy="3371440"/>
          </a:xfrm>
          <a:prstGeom prst="rect">
            <a:avLst/>
          </a:prstGeom>
          <a:ln w="127000">
            <a:solidFill>
              <a:schemeClr val="bg1"/>
            </a:solidFill>
            <a:miter lim="800000"/>
          </a:ln>
          <a:effectLst>
            <a:outerShdw blurRad="190500" dist="38100" dir="2700000" algn="ctr" rotWithShape="0">
              <a:schemeClr val="bg1">
                <a:lumMod val="50000"/>
                <a:alpha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57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bunch of fruit&#10;&#10;Description automatically generated with low confidence">
            <a:extLst>
              <a:ext uri="{FF2B5EF4-FFF2-40B4-BE49-F238E27FC236}">
                <a16:creationId xmlns:a16="http://schemas.microsoft.com/office/drawing/2014/main" id="{4E57AB69-5C98-27A1-03E8-5F48F0AA4A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5915" y="833683"/>
            <a:ext cx="3256930" cy="6203675"/>
          </a:xfrm>
          <a:prstGeom prst="rect">
            <a:avLst/>
          </a:prstGeom>
        </p:spPr>
      </p:pic>
      <p:sp>
        <p:nvSpPr>
          <p:cNvPr id="20" name="Text Placeholder 5">
            <a:extLst>
              <a:ext uri="{FF2B5EF4-FFF2-40B4-BE49-F238E27FC236}">
                <a16:creationId xmlns:a16="http://schemas.microsoft.com/office/drawing/2014/main" id="{9280A966-182A-5642-B0AD-6C1FECA0A3BC}"/>
              </a:ext>
            </a:extLst>
          </p:cNvPr>
          <p:cNvSpPr txBox="1">
            <a:spLocks/>
          </p:cNvSpPr>
          <p:nvPr/>
        </p:nvSpPr>
        <p:spPr>
          <a:xfrm>
            <a:off x="9451628" y="7001517"/>
            <a:ext cx="5926450" cy="1087381"/>
          </a:xfrm>
          <a:prstGeom prst="rect">
            <a:avLst/>
          </a:prstGeom>
          <a:solidFill>
            <a:srgbClr val="FDC41F"/>
          </a:solidFill>
        </p:spPr>
        <p:txBody>
          <a:bodyPr vert="horz" lIns="432000" tIns="45720" rIns="32400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l"/>
            <a:r>
              <a:rPr lang="en-US"/>
              <a:t>Your design must be created by hand, not on a computer, and cannot use the Olympic Rings </a:t>
            </a:r>
            <a:br>
              <a:rPr lang="en-US"/>
            </a:br>
            <a:r>
              <a:rPr lang="en-US"/>
              <a:t>or the </a:t>
            </a:r>
            <a:r>
              <a:rPr lang="en-GB"/>
              <a:t>Paralympic Agitos</a:t>
            </a:r>
            <a:r>
              <a:rPr lang="en-US"/>
              <a:t>! </a:t>
            </a:r>
          </a:p>
        </p:txBody>
      </p:sp>
      <p:sp>
        <p:nvSpPr>
          <p:cNvPr id="5" name="Title 4">
            <a:extLst>
              <a:ext uri="{FF2B5EF4-FFF2-40B4-BE49-F238E27FC236}">
                <a16:creationId xmlns:a16="http://schemas.microsoft.com/office/drawing/2014/main" id="{C094C681-C4A5-F520-DD3A-6BE67F5D4B1E}"/>
              </a:ext>
            </a:extLst>
          </p:cNvPr>
          <p:cNvSpPr>
            <a:spLocks noGrp="1"/>
          </p:cNvSpPr>
          <p:nvPr>
            <p:ph type="title"/>
          </p:nvPr>
        </p:nvSpPr>
        <p:spPr>
          <a:xfrm>
            <a:off x="567267" y="2099731"/>
            <a:ext cx="12691533" cy="618069"/>
          </a:xfrm>
        </p:spPr>
        <p:txBody>
          <a:bodyPr/>
          <a:lstStyle/>
          <a:p>
            <a:r>
              <a:rPr lang="en-NZ" sz="4400" b="1" dirty="0">
                <a:solidFill>
                  <a:srgbClr val="00B0DB"/>
                </a:solidFill>
              </a:rPr>
              <a:t>Creating your design – </a:t>
            </a:r>
            <a:br>
              <a:rPr lang="en-NZ" sz="4400" b="1" dirty="0">
                <a:solidFill>
                  <a:srgbClr val="00B0DB"/>
                </a:solidFill>
              </a:rPr>
            </a:br>
            <a:r>
              <a:rPr lang="en-NZ" sz="4400" b="1" dirty="0">
                <a:solidFill>
                  <a:srgbClr val="00B0DB"/>
                </a:solidFill>
              </a:rPr>
              <a:t>four ideas in five</a:t>
            </a:r>
            <a:r>
              <a:rPr lang="en-NZ" dirty="0"/>
              <a:t> minutes</a:t>
            </a:r>
            <a:r>
              <a:rPr lang="en-NZ" sz="4400" b="1" dirty="0">
                <a:solidFill>
                  <a:srgbClr val="00B0DB"/>
                </a:solidFill>
              </a:rPr>
              <a:t/>
            </a:r>
            <a:br>
              <a:rPr lang="en-NZ" sz="4400" b="1" dirty="0">
                <a:solidFill>
                  <a:srgbClr val="00B0DB"/>
                </a:solidFill>
              </a:rPr>
            </a:br>
            <a:endParaRPr lang="en-US" dirty="0"/>
          </a:p>
        </p:txBody>
      </p:sp>
      <p:sp>
        <p:nvSpPr>
          <p:cNvPr id="6" name="Content Placeholder 5">
            <a:extLst>
              <a:ext uri="{FF2B5EF4-FFF2-40B4-BE49-F238E27FC236}">
                <a16:creationId xmlns:a16="http://schemas.microsoft.com/office/drawing/2014/main" id="{5FDF7BE5-8E01-56A0-E9B6-85AC870B0707}"/>
              </a:ext>
            </a:extLst>
          </p:cNvPr>
          <p:cNvSpPr>
            <a:spLocks noGrp="1"/>
          </p:cNvSpPr>
          <p:nvPr>
            <p:ph sz="half" idx="1"/>
          </p:nvPr>
        </p:nvSpPr>
        <p:spPr>
          <a:xfrm>
            <a:off x="567267" y="3850195"/>
            <a:ext cx="7794539" cy="3972394"/>
          </a:xfrm>
        </p:spPr>
        <p:txBody>
          <a:bodyPr/>
          <a:lstStyle/>
          <a:p>
            <a:pPr lvl="2">
              <a:lnSpc>
                <a:spcPct val="100000"/>
              </a:lnSpc>
            </a:pPr>
            <a:r>
              <a:rPr lang="en-GB" sz="2200" b="1" i="0" dirty="0">
                <a:effectLst/>
              </a:rPr>
              <a:t>Fold a piece of paper into four sections.</a:t>
            </a:r>
          </a:p>
          <a:p>
            <a:pPr lvl="2">
              <a:lnSpc>
                <a:spcPct val="100000"/>
              </a:lnSpc>
            </a:pPr>
            <a:r>
              <a:rPr lang="en-NZ" sz="2200" dirty="0"/>
              <a:t>In each section, draw simply (sketch) a different quick idea for your lorry design. You will be timed! </a:t>
            </a:r>
          </a:p>
          <a:p>
            <a:pPr lvl="2"/>
            <a:r>
              <a:rPr lang="en-GB" sz="2200" b="0" i="0" dirty="0">
                <a:effectLst/>
              </a:rPr>
              <a:t/>
            </a:r>
            <a:br>
              <a:rPr lang="en-GB" sz="2200" b="0" i="0" dirty="0">
                <a:effectLst/>
              </a:rPr>
            </a:br>
            <a:r>
              <a:rPr lang="en-NZ" sz="2200" b="1" dirty="0"/>
              <a:t>Reviewing the quick ideas </a:t>
            </a:r>
          </a:p>
          <a:p>
            <a:pPr lvl="2"/>
            <a:r>
              <a:rPr lang="en-NZ" sz="2200" dirty="0"/>
              <a:t>What was similar? What was different?</a:t>
            </a:r>
            <a:br>
              <a:rPr lang="en-NZ" sz="2200" dirty="0"/>
            </a:br>
            <a:r>
              <a:rPr lang="en-NZ" sz="2200" dirty="0"/>
              <a:t/>
            </a:r>
            <a:br>
              <a:rPr lang="en-NZ" sz="2200" dirty="0"/>
            </a:br>
            <a:r>
              <a:rPr lang="en-NZ" sz="2200" dirty="0"/>
              <a:t>Do we have any new ideas? </a:t>
            </a:r>
          </a:p>
          <a:p>
            <a:pPr>
              <a:lnSpc>
                <a:spcPct val="100000"/>
              </a:lnSpc>
            </a:pPr>
            <a:endParaRPr lang="en-US" sz="2400" dirty="0"/>
          </a:p>
        </p:txBody>
      </p:sp>
      <p:pic>
        <p:nvPicPr>
          <p:cNvPr id="13" name="Picture 12" descr="A person wearing sunglasses&#10;&#10;Description automatically generated with medium confidence">
            <a:extLst>
              <a:ext uri="{FF2B5EF4-FFF2-40B4-BE49-F238E27FC236}">
                <a16:creationId xmlns:a16="http://schemas.microsoft.com/office/drawing/2014/main" id="{8F60B9E7-43CE-7F3C-D303-CB6F42A33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7881" y="1321411"/>
            <a:ext cx="3898786" cy="5845137"/>
          </a:xfrm>
          <a:prstGeom prst="rect">
            <a:avLst/>
          </a:prstGeom>
        </p:spPr>
      </p:pic>
      <p:pic>
        <p:nvPicPr>
          <p:cNvPr id="18" name="Picture 17">
            <a:extLst>
              <a:ext uri="{FF2B5EF4-FFF2-40B4-BE49-F238E27FC236}">
                <a16:creationId xmlns:a16="http://schemas.microsoft.com/office/drawing/2014/main" id="{4539355C-A1B2-E9C2-C7D2-24BEE6CEBFD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817483" y="1486441"/>
            <a:ext cx="3896758" cy="5533330"/>
          </a:xfrm>
          <a:prstGeom prst="rect">
            <a:avLst/>
          </a:prstGeom>
        </p:spPr>
      </p:pic>
    </p:spTree>
    <p:extLst>
      <p:ext uri="{BB962C8B-B14F-4D97-AF65-F5344CB8AC3E}">
        <p14:creationId xmlns:p14="http://schemas.microsoft.com/office/powerpoint/2010/main" val="281833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A706B12-3183-BA43-B5DE-4E8B4BADB1CD}"/>
              </a:ext>
            </a:extLst>
          </p:cNvPr>
          <p:cNvSpPr txBox="1">
            <a:spLocks/>
          </p:cNvSpPr>
          <p:nvPr/>
        </p:nvSpPr>
        <p:spPr>
          <a:xfrm>
            <a:off x="657270" y="3818708"/>
            <a:ext cx="7009622" cy="2900070"/>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2">
              <a:lnSpc>
                <a:spcPct val="100000"/>
              </a:lnSpc>
              <a:spcBef>
                <a:spcPts val="0"/>
              </a:spcBef>
            </a:pPr>
            <a:r>
              <a:rPr lang="en-NZ" sz="2200" dirty="0"/>
              <a:t>The judging panel are looking for designs that:</a:t>
            </a:r>
            <a:br>
              <a:rPr lang="en-NZ" sz="2200" dirty="0"/>
            </a:br>
            <a:endParaRPr lang="en-NZ" sz="2200" dirty="0"/>
          </a:p>
          <a:p>
            <a:pPr marL="285750" lvl="2" indent="-285750">
              <a:lnSpc>
                <a:spcPct val="100000"/>
              </a:lnSpc>
              <a:spcBef>
                <a:spcPts val="0"/>
              </a:spcBef>
              <a:buFont typeface="Arial" panose="020B0604020202020204" pitchFamily="34" charset="0"/>
              <a:buChar char="•"/>
            </a:pPr>
            <a:r>
              <a:rPr lang="en-NZ" sz="2200" dirty="0"/>
              <a:t>are the most </a:t>
            </a:r>
            <a:r>
              <a:rPr lang="en-NZ" sz="2200" b="1" dirty="0"/>
              <a:t>creative</a:t>
            </a:r>
            <a:r>
              <a:rPr lang="en-NZ" sz="2200" dirty="0"/>
              <a:t> and </a:t>
            </a:r>
            <a:r>
              <a:rPr lang="en-NZ" sz="2200" b="1" dirty="0"/>
              <a:t>exciting</a:t>
            </a:r>
          </a:p>
          <a:p>
            <a:pPr marL="285750" lvl="2" indent="-285750">
              <a:lnSpc>
                <a:spcPct val="100000"/>
              </a:lnSpc>
              <a:spcBef>
                <a:spcPts val="1800"/>
              </a:spcBef>
              <a:buFont typeface="Arial" panose="020B0604020202020204" pitchFamily="34" charset="0"/>
              <a:buChar char="•"/>
            </a:pPr>
            <a:r>
              <a:rPr lang="en-NZ" sz="2200" b="1" dirty="0"/>
              <a:t>inspire people </a:t>
            </a:r>
            <a:r>
              <a:rPr lang="en-NZ" sz="2200" dirty="0"/>
              <a:t>to not just eat </a:t>
            </a:r>
            <a:r>
              <a:rPr lang="en-NZ" sz="2200" b="1" dirty="0"/>
              <a:t>healthy, </a:t>
            </a:r>
            <a:br>
              <a:rPr lang="en-NZ" sz="2200" b="1" dirty="0"/>
            </a:br>
            <a:r>
              <a:rPr lang="en-NZ" sz="2200" b="1" dirty="0"/>
              <a:t>sustainable food</a:t>
            </a:r>
            <a:r>
              <a:rPr lang="en-NZ" sz="2200" dirty="0"/>
              <a:t>, but to </a:t>
            </a:r>
            <a:r>
              <a:rPr lang="en-NZ" sz="2200" b="1" dirty="0"/>
              <a:t>enjoy it</a:t>
            </a:r>
          </a:p>
          <a:p>
            <a:pPr marL="285750" lvl="2" indent="-285750">
              <a:lnSpc>
                <a:spcPct val="100000"/>
              </a:lnSpc>
              <a:spcBef>
                <a:spcPts val="1800"/>
              </a:spcBef>
              <a:buFont typeface="Arial" panose="020B0604020202020204" pitchFamily="34" charset="0"/>
              <a:buChar char="•"/>
            </a:pPr>
            <a:r>
              <a:rPr lang="en-NZ" sz="2200" dirty="0"/>
              <a:t>are </a:t>
            </a:r>
            <a:r>
              <a:rPr lang="en-NZ" sz="2200" b="1" dirty="0"/>
              <a:t>eye-catching</a:t>
            </a:r>
            <a:r>
              <a:rPr lang="en-NZ" sz="2200" dirty="0"/>
              <a:t>, and will stand out on an Aldi lorry.</a:t>
            </a:r>
          </a:p>
          <a:p>
            <a:pPr marL="285750" lvl="2" indent="-285750">
              <a:lnSpc>
                <a:spcPct val="100000"/>
              </a:lnSpc>
              <a:spcBef>
                <a:spcPts val="0"/>
              </a:spcBef>
              <a:buFont typeface="Arial" panose="020B0604020202020204" pitchFamily="34" charset="0"/>
              <a:buChar char="•"/>
            </a:pPr>
            <a:endParaRPr lang="en-NZ" sz="2200" dirty="0"/>
          </a:p>
          <a:p>
            <a:pPr lvl="2">
              <a:lnSpc>
                <a:spcPct val="100000"/>
              </a:lnSpc>
              <a:spcBef>
                <a:spcPts val="0"/>
              </a:spcBef>
            </a:pPr>
            <a:r>
              <a:rPr lang="en-NZ" sz="2200" dirty="0"/>
              <a:t>Think through your initial ideas and get ready to </a:t>
            </a:r>
            <a:br>
              <a:rPr lang="en-NZ" sz="2200" dirty="0"/>
            </a:br>
            <a:r>
              <a:rPr lang="en-NZ" sz="2200" dirty="0"/>
              <a:t>create your final design! </a:t>
            </a:r>
          </a:p>
          <a:p>
            <a:pPr marL="285750" lvl="2" indent="-285750">
              <a:lnSpc>
                <a:spcPct val="100000"/>
              </a:lnSpc>
              <a:spcBef>
                <a:spcPts val="0"/>
              </a:spcBef>
              <a:buFont typeface="Arial" panose="020B0604020202020204" pitchFamily="34" charset="0"/>
              <a:buChar char="•"/>
            </a:pPr>
            <a:endParaRPr lang="en-NZ" sz="2200" dirty="0"/>
          </a:p>
        </p:txBody>
      </p:sp>
      <p:sp>
        <p:nvSpPr>
          <p:cNvPr id="11" name="Content Placeholder 3">
            <a:extLst>
              <a:ext uri="{FF2B5EF4-FFF2-40B4-BE49-F238E27FC236}">
                <a16:creationId xmlns:a16="http://schemas.microsoft.com/office/drawing/2014/main" id="{FA14FA6D-0425-4F49-A8BD-95A187915280}"/>
              </a:ext>
            </a:extLst>
          </p:cNvPr>
          <p:cNvSpPr txBox="1">
            <a:spLocks/>
          </p:cNvSpPr>
          <p:nvPr/>
        </p:nvSpPr>
        <p:spPr>
          <a:xfrm>
            <a:off x="567266" y="2599528"/>
            <a:ext cx="14040832" cy="668076"/>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NZ" sz="4400" b="1">
                <a:solidFill>
                  <a:srgbClr val="00B0DB"/>
                </a:solidFill>
              </a:rPr>
              <a:t>Judging criteria</a:t>
            </a:r>
          </a:p>
          <a:p>
            <a:pPr>
              <a:lnSpc>
                <a:spcPct val="100000"/>
              </a:lnSpc>
            </a:pPr>
            <a:endParaRPr lang="en-NZ" sz="4400" b="1">
              <a:solidFill>
                <a:srgbClr val="00B0DB"/>
              </a:solidFill>
            </a:endParaRPr>
          </a:p>
        </p:txBody>
      </p:sp>
      <p:sp>
        <p:nvSpPr>
          <p:cNvPr id="12" name="Text Placeholder 5">
            <a:extLst>
              <a:ext uri="{FF2B5EF4-FFF2-40B4-BE49-F238E27FC236}">
                <a16:creationId xmlns:a16="http://schemas.microsoft.com/office/drawing/2014/main" id="{95AD2369-7E26-4689-2299-1863BD736316}"/>
              </a:ext>
            </a:extLst>
          </p:cNvPr>
          <p:cNvSpPr txBox="1">
            <a:spLocks/>
          </p:cNvSpPr>
          <p:nvPr/>
        </p:nvSpPr>
        <p:spPr>
          <a:xfrm>
            <a:off x="8128794" y="7107696"/>
            <a:ext cx="7361826" cy="1087381"/>
          </a:xfrm>
          <a:prstGeom prst="rect">
            <a:avLst/>
          </a:prstGeom>
          <a:solidFill>
            <a:srgbClr val="FDC41F"/>
          </a:solidFill>
        </p:spPr>
        <p:txBody>
          <a:bodyPr vert="horz" lIns="432000" tIns="45720" rIns="32400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l"/>
            <a:r>
              <a:rPr lang="en-US" dirty="0"/>
              <a:t>Your design must be created by hand, not on a computer, and cannot use the Olympic Rings or the </a:t>
            </a:r>
            <a:r>
              <a:rPr lang="en-GB" dirty="0"/>
              <a:t>Paralympic Agitos</a:t>
            </a:r>
            <a:r>
              <a:rPr lang="en-US" dirty="0"/>
              <a:t>! </a:t>
            </a:r>
          </a:p>
        </p:txBody>
      </p:sp>
      <p:pic>
        <p:nvPicPr>
          <p:cNvPr id="3" name="Picture 2">
            <a:extLst>
              <a:ext uri="{FF2B5EF4-FFF2-40B4-BE49-F238E27FC236}">
                <a16:creationId xmlns:a16="http://schemas.microsoft.com/office/drawing/2014/main" id="{49BF13E4-E2F1-03B3-40F6-A29A93D6C4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3"/>
          <a:stretch/>
        </p:blipFill>
        <p:spPr>
          <a:xfrm rot="21163659">
            <a:off x="7564887" y="1941504"/>
            <a:ext cx="4792883" cy="3370062"/>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4" name="Picture 3">
            <a:extLst>
              <a:ext uri="{FF2B5EF4-FFF2-40B4-BE49-F238E27FC236}">
                <a16:creationId xmlns:a16="http://schemas.microsoft.com/office/drawing/2014/main" id="{DFB9ADFD-5198-2F76-F4B2-15A85AC4DC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309334">
            <a:off x="11435175" y="3672139"/>
            <a:ext cx="4289542" cy="285969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7349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E34D3A9-AC64-5A42-930E-0D4A8462C07E}"/>
              </a:ext>
            </a:extLst>
          </p:cNvPr>
          <p:cNvSpPr txBox="1">
            <a:spLocks/>
          </p:cNvSpPr>
          <p:nvPr/>
        </p:nvSpPr>
        <p:spPr>
          <a:xfrm>
            <a:off x="397932" y="3599626"/>
            <a:ext cx="6378006" cy="3924732"/>
          </a:xfrm>
          <a:prstGeom prst="rect">
            <a:avLst/>
          </a:prstGeom>
          <a:noFill/>
        </p:spPr>
        <p:txBody>
          <a:bodyPr vert="horz" lIns="251999" tIns="21600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2"/>
            <a:endParaRPr lang="en-NZ" sz="2200" b="1"/>
          </a:p>
        </p:txBody>
      </p:sp>
      <p:sp>
        <p:nvSpPr>
          <p:cNvPr id="6" name="Rectangle 1">
            <a:extLst>
              <a:ext uri="{FF2B5EF4-FFF2-40B4-BE49-F238E27FC236}">
                <a16:creationId xmlns:a16="http://schemas.microsoft.com/office/drawing/2014/main" id="{7455030C-D753-8643-A3C4-00AA0A3B8D99}"/>
              </a:ext>
            </a:extLst>
          </p:cNvPr>
          <p:cNvSpPr>
            <a:spLocks noChangeArrowheads="1"/>
          </p:cNvSpPr>
          <p:nvPr/>
        </p:nvSpPr>
        <p:spPr bwMode="auto">
          <a:xfrm>
            <a:off x="6484938" y="4316413"/>
            <a:ext cx="16257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Content Placeholder 2">
            <a:extLst>
              <a:ext uri="{FF2B5EF4-FFF2-40B4-BE49-F238E27FC236}">
                <a16:creationId xmlns:a16="http://schemas.microsoft.com/office/drawing/2014/main" id="{C16DD3E7-6703-E046-9EBF-8AC43B9C0226}"/>
              </a:ext>
            </a:extLst>
          </p:cNvPr>
          <p:cNvSpPr txBox="1">
            <a:spLocks/>
          </p:cNvSpPr>
          <p:nvPr/>
        </p:nvSpPr>
        <p:spPr>
          <a:xfrm>
            <a:off x="657270" y="3283254"/>
            <a:ext cx="6378006" cy="4241104"/>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2">
              <a:lnSpc>
                <a:spcPct val="100000"/>
              </a:lnSpc>
              <a:spcBef>
                <a:spcPts val="0"/>
              </a:spcBef>
              <a:spcAft>
                <a:spcPts val="1800"/>
              </a:spcAft>
            </a:pPr>
            <a:r>
              <a:rPr lang="en-NZ" sz="2200" dirty="0"/>
              <a:t>Once you have finalised your design: </a:t>
            </a:r>
          </a:p>
          <a:p>
            <a:pPr marL="285750" lvl="2" indent="-285750">
              <a:lnSpc>
                <a:spcPct val="100000"/>
              </a:lnSpc>
              <a:spcBef>
                <a:spcPts val="0"/>
              </a:spcBef>
              <a:spcAft>
                <a:spcPts val="1800"/>
              </a:spcAft>
              <a:buFont typeface="Arial" panose="020B0604020202020204" pitchFamily="34" charset="0"/>
              <a:buChar char="•"/>
            </a:pPr>
            <a:r>
              <a:rPr lang="en-GB" sz="2200" dirty="0"/>
              <a:t>d</a:t>
            </a:r>
            <a:r>
              <a:rPr lang="en-GB" sz="2200" b="0" i="0" dirty="0">
                <a:effectLst/>
              </a:rPr>
              <a:t>raw your design clearly and neatly on to the </a:t>
            </a:r>
            <a:r>
              <a:rPr lang="en-GB" sz="2200" b="1" i="0" dirty="0">
                <a:effectLst/>
              </a:rPr>
              <a:t>Entry template</a:t>
            </a:r>
          </a:p>
          <a:p>
            <a:pPr marL="285750" lvl="2" indent="-285750">
              <a:lnSpc>
                <a:spcPct val="100000"/>
              </a:lnSpc>
              <a:spcBef>
                <a:spcPts val="0"/>
              </a:spcBef>
              <a:spcAft>
                <a:spcPts val="1800"/>
              </a:spcAft>
              <a:buFont typeface="Arial" panose="020B0604020202020204" pitchFamily="34" charset="0"/>
              <a:buChar char="•"/>
            </a:pPr>
            <a:r>
              <a:rPr lang="en-GB" sz="2200" b="0" i="0" dirty="0">
                <a:effectLst/>
              </a:rPr>
              <a:t>don't forget to design the back of the lorry on the second page</a:t>
            </a:r>
            <a:endParaRPr lang="en-NZ" sz="2200" b="1" i="0" dirty="0">
              <a:effectLst/>
            </a:endParaRPr>
          </a:p>
          <a:p>
            <a:pPr marL="285750" lvl="2" indent="-285750">
              <a:lnSpc>
                <a:spcPct val="100000"/>
              </a:lnSpc>
              <a:spcBef>
                <a:spcPts val="0"/>
              </a:spcBef>
              <a:spcAft>
                <a:spcPts val="1800"/>
              </a:spcAft>
              <a:buFont typeface="Arial" panose="020B0604020202020204" pitchFamily="34" charset="0"/>
              <a:buChar char="•"/>
            </a:pPr>
            <a:r>
              <a:rPr lang="en-NZ" sz="2200" dirty="0"/>
              <a:t>enter your personal details </a:t>
            </a:r>
            <a:r>
              <a:rPr lang="en-GB" sz="2200" b="0" i="0" dirty="0">
                <a:effectLst/>
              </a:rPr>
              <a:t>on the second page</a:t>
            </a:r>
            <a:endParaRPr lang="en-GB" sz="2200" dirty="0"/>
          </a:p>
          <a:p>
            <a:pPr marL="285750" lvl="2" indent="-285750">
              <a:lnSpc>
                <a:spcPct val="100000"/>
              </a:lnSpc>
              <a:spcBef>
                <a:spcPts val="0"/>
              </a:spcBef>
              <a:spcAft>
                <a:spcPts val="1800"/>
              </a:spcAft>
              <a:buFont typeface="Arial" panose="020B0604020202020204" pitchFamily="34" charset="0"/>
              <a:buChar char="•"/>
            </a:pPr>
            <a:r>
              <a:rPr lang="en-NZ" sz="2200" dirty="0"/>
              <a:t>return your completed entry to your teacher. </a:t>
            </a:r>
          </a:p>
        </p:txBody>
      </p:sp>
      <p:sp>
        <p:nvSpPr>
          <p:cNvPr id="8" name="Text Placeholder 2">
            <a:extLst>
              <a:ext uri="{FF2B5EF4-FFF2-40B4-BE49-F238E27FC236}">
                <a16:creationId xmlns:a16="http://schemas.microsoft.com/office/drawing/2014/main" id="{13B37C3A-638F-7A4F-9677-1D9FD14396A1}"/>
              </a:ext>
            </a:extLst>
          </p:cNvPr>
          <p:cNvSpPr txBox="1">
            <a:spLocks/>
          </p:cNvSpPr>
          <p:nvPr/>
        </p:nvSpPr>
        <p:spPr>
          <a:xfrm>
            <a:off x="397932" y="7715558"/>
            <a:ext cx="14942773" cy="618070"/>
          </a:xfrm>
          <a:prstGeom prst="rect">
            <a:avLst/>
          </a:prstGeom>
          <a:noFill/>
        </p:spPr>
        <p:txBody>
          <a:bodyPr vert="horz" lIns="251999" tIns="21600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2"/>
            <a:r>
              <a:rPr lang="en-NZ" sz="2800" dirty="0"/>
              <a:t>Thanks for designing a lorry to celebrate healthy, sustainable food – and good luck!</a:t>
            </a:r>
          </a:p>
        </p:txBody>
      </p:sp>
      <p:sp>
        <p:nvSpPr>
          <p:cNvPr id="10" name="Title 2">
            <a:extLst>
              <a:ext uri="{FF2B5EF4-FFF2-40B4-BE49-F238E27FC236}">
                <a16:creationId xmlns:a16="http://schemas.microsoft.com/office/drawing/2014/main" id="{755C0817-C493-1748-82E5-5FBD51D3F3B7}"/>
              </a:ext>
            </a:extLst>
          </p:cNvPr>
          <p:cNvSpPr txBox="1">
            <a:spLocks/>
          </p:cNvSpPr>
          <p:nvPr/>
        </p:nvSpPr>
        <p:spPr>
          <a:xfrm>
            <a:off x="567265" y="2099730"/>
            <a:ext cx="11112117" cy="564277"/>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endParaRPr lang="en-NZ" sz="2800" b="0">
              <a:solidFill>
                <a:srgbClr val="005286"/>
              </a:solidFill>
            </a:endParaRPr>
          </a:p>
        </p:txBody>
      </p:sp>
      <p:sp>
        <p:nvSpPr>
          <p:cNvPr id="11" name="Content Placeholder 3">
            <a:extLst>
              <a:ext uri="{FF2B5EF4-FFF2-40B4-BE49-F238E27FC236}">
                <a16:creationId xmlns:a16="http://schemas.microsoft.com/office/drawing/2014/main" id="{6F089B73-9694-084E-AE45-4B5F9B2FF67B}"/>
              </a:ext>
            </a:extLst>
          </p:cNvPr>
          <p:cNvSpPr txBox="1">
            <a:spLocks/>
          </p:cNvSpPr>
          <p:nvPr/>
        </p:nvSpPr>
        <p:spPr>
          <a:xfrm>
            <a:off x="561515" y="2044956"/>
            <a:ext cx="14040832" cy="987758"/>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NZ" sz="4400" b="1">
                <a:solidFill>
                  <a:srgbClr val="00B0DB"/>
                </a:solidFill>
              </a:rPr>
              <a:t>Entering the competition</a:t>
            </a:r>
          </a:p>
          <a:p>
            <a:pPr>
              <a:lnSpc>
                <a:spcPct val="100000"/>
              </a:lnSpc>
            </a:pPr>
            <a:endParaRPr lang="en-NZ" sz="4400" b="1">
              <a:solidFill>
                <a:srgbClr val="00B0DB"/>
              </a:solidFill>
            </a:endParaRPr>
          </a:p>
        </p:txBody>
      </p:sp>
      <p:pic>
        <p:nvPicPr>
          <p:cNvPr id="9" name="Picture 8">
            <a:extLst>
              <a:ext uri="{FF2B5EF4-FFF2-40B4-BE49-F238E27FC236}">
                <a16:creationId xmlns:a16="http://schemas.microsoft.com/office/drawing/2014/main" id="{07AB6C56-1FC6-ED49-B153-49AC44328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78868" y="4209740"/>
            <a:ext cx="4361838" cy="307320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3" name="Picture 2">
            <a:extLst>
              <a:ext uri="{FF2B5EF4-FFF2-40B4-BE49-F238E27FC236}">
                <a16:creationId xmlns:a16="http://schemas.microsoft.com/office/drawing/2014/main" id="{B6E7DB0C-AC43-E34F-B477-CB0EA7A835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69318" y="3795614"/>
            <a:ext cx="4361838" cy="307320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1464239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A706B12-3183-BA43-B5DE-4E8B4BADB1CD}"/>
              </a:ext>
            </a:extLst>
          </p:cNvPr>
          <p:cNvSpPr txBox="1">
            <a:spLocks/>
          </p:cNvSpPr>
          <p:nvPr/>
        </p:nvSpPr>
        <p:spPr>
          <a:xfrm>
            <a:off x="539130" y="3868615"/>
            <a:ext cx="7221387" cy="2900070"/>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4">
              <a:lnSpc>
                <a:spcPct val="100000"/>
              </a:lnSpc>
            </a:pPr>
            <a:r>
              <a:rPr lang="en-NZ" sz="1600" b="1" dirty="0"/>
              <a:t>What are your favourite healthy foods? </a:t>
            </a:r>
            <a:br>
              <a:rPr lang="en-NZ" sz="1600" b="1" dirty="0"/>
            </a:br>
            <a:r>
              <a:rPr lang="en-NZ" sz="1600" b="1" dirty="0"/>
              <a:t>How do they look, feel and taste?</a:t>
            </a:r>
          </a:p>
          <a:p>
            <a:pPr lvl="4">
              <a:lnSpc>
                <a:spcPct val="100000"/>
              </a:lnSpc>
            </a:pPr>
            <a:r>
              <a:rPr lang="en-NZ" sz="1600" b="1" dirty="0"/>
              <a:t>Foods</a:t>
            </a:r>
            <a:br>
              <a:rPr lang="en-NZ" sz="1600" b="1" dirty="0"/>
            </a:br>
            <a:r>
              <a:rPr lang="en-NZ" sz="1600" dirty="0"/>
              <a:t>fruit - vegetables - bread - rice - pasta - noodles - oats - meat - fish - beans eggs - milk - cheese - yoghurt - oil - water - juice</a:t>
            </a:r>
          </a:p>
          <a:p>
            <a:pPr lvl="4">
              <a:lnSpc>
                <a:spcPct val="100000"/>
              </a:lnSpc>
            </a:pPr>
            <a:r>
              <a:rPr lang="en-NZ" sz="1600" b="1" dirty="0"/>
              <a:t>Look</a:t>
            </a:r>
            <a:br>
              <a:rPr lang="en-NZ" sz="1600" b="1" dirty="0"/>
            </a:br>
            <a:r>
              <a:rPr lang="en-NZ" sz="1600" dirty="0"/>
              <a:t>beautiful - attractive - colourful - natural - shiny - multi-coloured - bright  </a:t>
            </a:r>
            <a:endParaRPr lang="en-NZ" sz="1600" b="1" dirty="0"/>
          </a:p>
          <a:p>
            <a:pPr lvl="4">
              <a:lnSpc>
                <a:spcPct val="100000"/>
              </a:lnSpc>
            </a:pPr>
            <a:r>
              <a:rPr lang="en-NZ" sz="1600" b="1" dirty="0"/>
              <a:t>Taste</a:t>
            </a:r>
            <a:br>
              <a:rPr lang="en-NZ" sz="1600" b="1" dirty="0"/>
            </a:br>
            <a:r>
              <a:rPr lang="en-NZ" sz="1600" dirty="0"/>
              <a:t>sweet - salty - sour - bitter - spicy – savoury - cooling - fruity - fresh </a:t>
            </a:r>
            <a:br>
              <a:rPr lang="en-NZ" sz="1600" dirty="0"/>
            </a:br>
            <a:r>
              <a:rPr lang="en-NZ" sz="1600" dirty="0"/>
              <a:t>refreshing - rich - zesty - tasty - delicious - wonderful - unique</a:t>
            </a:r>
          </a:p>
          <a:p>
            <a:pPr lvl="4">
              <a:lnSpc>
                <a:spcPct val="100000"/>
              </a:lnSpc>
            </a:pPr>
            <a:r>
              <a:rPr lang="en-NZ" sz="1600" b="1" dirty="0"/>
              <a:t>Texture</a:t>
            </a:r>
            <a:br>
              <a:rPr lang="en-NZ" sz="1600" b="1" dirty="0"/>
            </a:br>
            <a:r>
              <a:rPr lang="en-NZ" sz="1600" dirty="0"/>
              <a:t>chewy - crumbly - creamy - crispy - crunchy - dry - gooey - juicy - light </a:t>
            </a:r>
            <a:br>
              <a:rPr lang="en-NZ" sz="1600" dirty="0"/>
            </a:br>
            <a:r>
              <a:rPr lang="en-NZ" sz="1600" dirty="0"/>
              <a:t>tender - smooth </a:t>
            </a:r>
          </a:p>
          <a:p>
            <a:pPr marL="285750" lvl="2" indent="-285750">
              <a:lnSpc>
                <a:spcPct val="100000"/>
              </a:lnSpc>
              <a:spcBef>
                <a:spcPts val="0"/>
              </a:spcBef>
              <a:buFont typeface="Arial" panose="020B0604020202020204" pitchFamily="34" charset="0"/>
              <a:buChar char="•"/>
            </a:pPr>
            <a:endParaRPr lang="en-NZ" sz="1600" dirty="0"/>
          </a:p>
        </p:txBody>
      </p:sp>
      <p:sp>
        <p:nvSpPr>
          <p:cNvPr id="11" name="Content Placeholder 3">
            <a:extLst>
              <a:ext uri="{FF2B5EF4-FFF2-40B4-BE49-F238E27FC236}">
                <a16:creationId xmlns:a16="http://schemas.microsoft.com/office/drawing/2014/main" id="{FA14FA6D-0425-4F49-A8BD-95A187915280}"/>
              </a:ext>
            </a:extLst>
          </p:cNvPr>
          <p:cNvSpPr txBox="1">
            <a:spLocks/>
          </p:cNvSpPr>
          <p:nvPr/>
        </p:nvSpPr>
        <p:spPr>
          <a:xfrm>
            <a:off x="539130" y="2102111"/>
            <a:ext cx="10292992" cy="668076"/>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NZ" sz="4400" b="1">
                <a:solidFill>
                  <a:srgbClr val="00B0DB"/>
                </a:solidFill>
              </a:rPr>
              <a:t>How can we inspire people to enjoy healthy, sustainable food?</a:t>
            </a:r>
          </a:p>
          <a:p>
            <a:pPr>
              <a:lnSpc>
                <a:spcPct val="100000"/>
              </a:lnSpc>
            </a:pPr>
            <a:endParaRPr lang="en-NZ" sz="4400" b="1">
              <a:solidFill>
                <a:srgbClr val="00B0DB"/>
              </a:solidFill>
            </a:endParaRPr>
          </a:p>
        </p:txBody>
      </p:sp>
      <p:sp>
        <p:nvSpPr>
          <p:cNvPr id="2" name="Content Placeholder 2">
            <a:extLst>
              <a:ext uri="{FF2B5EF4-FFF2-40B4-BE49-F238E27FC236}">
                <a16:creationId xmlns:a16="http://schemas.microsoft.com/office/drawing/2014/main" id="{03B3B309-2DCA-B039-69A6-FA59F6CE4CE4}"/>
              </a:ext>
            </a:extLst>
          </p:cNvPr>
          <p:cNvSpPr txBox="1">
            <a:spLocks/>
          </p:cNvSpPr>
          <p:nvPr/>
        </p:nvSpPr>
        <p:spPr>
          <a:xfrm>
            <a:off x="8260791" y="3868615"/>
            <a:ext cx="7221388" cy="2900070"/>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4">
              <a:lnSpc>
                <a:spcPts val="2200"/>
              </a:lnSpc>
            </a:pPr>
            <a:r>
              <a:rPr lang="en-NZ" sz="1600" b="1" dirty="0"/>
              <a:t>How do you feel when you eat your favourite healthy, sustainable foods?</a:t>
            </a:r>
            <a:br>
              <a:rPr lang="en-NZ" sz="1600" b="1" dirty="0"/>
            </a:br>
            <a:r>
              <a:rPr lang="en-NZ" sz="1600" dirty="0"/>
              <a:t>happy - excited - amazing - great - comfortable - warm - relaxed - strong healthy - energised</a:t>
            </a:r>
          </a:p>
          <a:p>
            <a:pPr lvl="4">
              <a:lnSpc>
                <a:spcPts val="2200"/>
              </a:lnSpc>
            </a:pPr>
            <a:r>
              <a:rPr lang="en-NZ" sz="1600" b="1" dirty="0"/>
              <a:t>How can healthy, sustainable food help you stay healthy and perform your best?</a:t>
            </a:r>
            <a:br>
              <a:rPr lang="en-NZ" sz="1600" b="1" dirty="0"/>
            </a:br>
            <a:r>
              <a:rPr lang="en-NZ" sz="1600" dirty="0"/>
              <a:t>stay healthy - build muscle - strong bones - have energy - feel awake concentrate - do sport/work - help the planet</a:t>
            </a:r>
          </a:p>
          <a:p>
            <a:pPr lvl="4">
              <a:lnSpc>
                <a:spcPts val="2200"/>
              </a:lnSpc>
            </a:pPr>
            <a:r>
              <a:rPr lang="en-NZ" sz="1600" b="1" dirty="0"/>
              <a:t>What are the top three things you think are great about healthy, sustainable food? </a:t>
            </a:r>
            <a:br>
              <a:rPr lang="en-NZ" sz="1600" b="1" dirty="0"/>
            </a:br>
            <a:r>
              <a:rPr lang="en-NZ" sz="1600" dirty="0"/>
              <a:t>choice - taste - look - feel - variety - traditions - culture - trying local foods</a:t>
            </a:r>
            <a:br>
              <a:rPr lang="en-NZ" sz="1600" dirty="0"/>
            </a:br>
            <a:r>
              <a:rPr lang="en-NZ" sz="1600" dirty="0"/>
              <a:t> - exploring new foods - favourite - it helps me perform my best - having fun with food - spending time with friends/family - sharing - coming together</a:t>
            </a:r>
            <a:br>
              <a:rPr lang="en-NZ" sz="1600" dirty="0"/>
            </a:br>
            <a:r>
              <a:rPr lang="en-NZ" sz="1600" dirty="0"/>
              <a:t>- learning new skills - better for the planet - less greenhouse gas - local food</a:t>
            </a:r>
            <a:br>
              <a:rPr lang="en-NZ" sz="1600" dirty="0"/>
            </a:br>
            <a:r>
              <a:rPr lang="en-NZ" sz="1600" dirty="0"/>
              <a:t>- seasonal fruit and vegetables - less plastic waste </a:t>
            </a:r>
            <a:endParaRPr lang="en-NZ" sz="1600" b="1" dirty="0"/>
          </a:p>
          <a:p>
            <a:pPr lvl="4">
              <a:lnSpc>
                <a:spcPts val="2200"/>
              </a:lnSpc>
            </a:pPr>
            <a:endParaRPr lang="en-NZ" sz="1600" b="1" dirty="0"/>
          </a:p>
          <a:p>
            <a:pPr marL="285750" lvl="2" indent="-285750">
              <a:lnSpc>
                <a:spcPct val="100000"/>
              </a:lnSpc>
              <a:spcBef>
                <a:spcPts val="0"/>
              </a:spcBef>
              <a:buFont typeface="Arial" panose="020B0604020202020204" pitchFamily="34" charset="0"/>
              <a:buChar char="•"/>
            </a:pPr>
            <a:endParaRPr lang="en-NZ" sz="1600" dirty="0"/>
          </a:p>
        </p:txBody>
      </p:sp>
      <p:pic>
        <p:nvPicPr>
          <p:cNvPr id="3" name="Graphic 2">
            <a:extLst>
              <a:ext uri="{FF2B5EF4-FFF2-40B4-BE49-F238E27FC236}">
                <a16:creationId xmlns:a16="http://schemas.microsoft.com/office/drawing/2014/main" id="{FEF594C0-5498-D6B2-5EDF-33928C6AB4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000582" y="457200"/>
            <a:ext cx="1329530" cy="1329530"/>
          </a:xfrm>
          <a:prstGeom prst="rect">
            <a:avLst/>
          </a:prstGeom>
        </p:spPr>
      </p:pic>
    </p:spTree>
    <p:extLst>
      <p:ext uri="{BB962C8B-B14F-4D97-AF65-F5344CB8AC3E}">
        <p14:creationId xmlns:p14="http://schemas.microsoft.com/office/powerpoint/2010/main" val="3080641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8BF59F-F074-4042-A132-A436A239338F}"/>
              </a:ext>
            </a:extLst>
          </p:cNvPr>
          <p:cNvSpPr>
            <a:spLocks noGrp="1"/>
          </p:cNvSpPr>
          <p:nvPr>
            <p:ph type="title"/>
          </p:nvPr>
        </p:nvSpPr>
        <p:spPr/>
        <p:txBody>
          <a:bodyPr/>
          <a:lstStyle/>
          <a:p>
            <a:r>
              <a:rPr lang="en-NZ"/>
              <a:t>Design a Lorry </a:t>
            </a:r>
            <a:br>
              <a:rPr lang="en-NZ"/>
            </a:br>
            <a:r>
              <a:rPr lang="en-NZ"/>
              <a:t>Competition</a:t>
            </a:r>
          </a:p>
        </p:txBody>
      </p:sp>
      <p:sp>
        <p:nvSpPr>
          <p:cNvPr id="4" name="Text Placeholder 3">
            <a:extLst>
              <a:ext uri="{FF2B5EF4-FFF2-40B4-BE49-F238E27FC236}">
                <a16:creationId xmlns:a16="http://schemas.microsoft.com/office/drawing/2014/main" id="{B7130BFF-1C05-1448-A709-8B3EA8421DD9}"/>
              </a:ext>
            </a:extLst>
          </p:cNvPr>
          <p:cNvSpPr>
            <a:spLocks noGrp="1"/>
          </p:cNvSpPr>
          <p:nvPr>
            <p:ph type="body" sz="quarter" idx="11"/>
          </p:nvPr>
        </p:nvSpPr>
        <p:spPr>
          <a:xfrm>
            <a:off x="547959" y="2833419"/>
            <a:ext cx="7771582" cy="6062737"/>
          </a:xfrm>
        </p:spPr>
        <p:txBody>
          <a:bodyPr/>
          <a:lstStyle/>
          <a:p>
            <a:pPr lvl="1"/>
            <a:r>
              <a:rPr lang="en-NZ" dirty="0"/>
              <a:t>About the competition</a:t>
            </a:r>
          </a:p>
          <a:p>
            <a:pPr lvl="4">
              <a:spcBef>
                <a:spcPts val="0"/>
              </a:spcBef>
            </a:pPr>
            <a:r>
              <a:rPr lang="en-NZ" dirty="0"/>
              <a:t>To celebrate the countdown to Paris 2024, Aldi, Team GB and ParalympicsGB are challenging young people aged 5–14 to get creative and design a lorry that inspires people to enjoy healthy, sustainable food. The three winners will see their designs featured on an Aldi lorry! Entries must be received by </a:t>
            </a:r>
            <a:r>
              <a:rPr lang="en-NZ" b="1" dirty="0"/>
              <a:t>Friday 23</a:t>
            </a:r>
            <a:r>
              <a:rPr lang="en-NZ" b="1" baseline="30000" dirty="0"/>
              <a:t>rd</a:t>
            </a:r>
            <a:r>
              <a:rPr lang="en-NZ" b="1" dirty="0"/>
              <a:t> June 2023.</a:t>
            </a:r>
            <a:br>
              <a:rPr lang="en-NZ" b="1" dirty="0"/>
            </a:br>
            <a:endParaRPr lang="en-NZ" b="1" dirty="0"/>
          </a:p>
          <a:p>
            <a:pPr lvl="4">
              <a:spcBef>
                <a:spcPts val="0"/>
              </a:spcBef>
            </a:pPr>
            <a:r>
              <a:rPr lang="en-GB" dirty="0"/>
              <a:t>For resources and more information, including T&amp;Cs, please visit: </a:t>
            </a:r>
            <a:r>
              <a:rPr lang="en-GB" b="1" dirty="0" err="1"/>
              <a:t>getseteatfresh.co.uk</a:t>
            </a:r>
            <a:r>
              <a:rPr lang="en-GB" b="1" dirty="0"/>
              <a:t>/</a:t>
            </a:r>
            <a:r>
              <a:rPr lang="en-GB" b="1" dirty="0" err="1"/>
              <a:t>designalorry</a:t>
            </a:r>
            <a:endParaRPr lang="en-GB" b="1" dirty="0"/>
          </a:p>
          <a:p>
            <a:pPr lvl="4">
              <a:spcBef>
                <a:spcPts val="0"/>
              </a:spcBef>
            </a:pPr>
            <a:endParaRPr lang="en-GB" dirty="0"/>
          </a:p>
          <a:p>
            <a:pPr lvl="4">
              <a:spcBef>
                <a:spcPts val="0"/>
              </a:spcBef>
            </a:pPr>
            <a:r>
              <a:rPr lang="en-NZ" sz="2200" b="1" dirty="0"/>
              <a:t>Entering the competition</a:t>
            </a:r>
          </a:p>
          <a:p>
            <a:pPr lvl="4">
              <a:spcBef>
                <a:spcPts val="0"/>
              </a:spcBef>
            </a:pPr>
            <a:r>
              <a:rPr lang="en-NZ" dirty="0"/>
              <a:t>Students should each complete an </a:t>
            </a:r>
            <a:r>
              <a:rPr lang="en-NZ" b="1" dirty="0"/>
              <a:t>entry template </a:t>
            </a:r>
            <a:r>
              <a:rPr lang="en-NZ" dirty="0"/>
              <a:t>with their design and personal details. Teachers/parents/carers should complete a </a:t>
            </a:r>
            <a:r>
              <a:rPr lang="en-NZ" b="1" dirty="0"/>
              <a:t>cover sheet for entries</a:t>
            </a:r>
            <a:r>
              <a:rPr lang="en-NZ" dirty="0"/>
              <a:t> and email or post students’ completed </a:t>
            </a:r>
            <a:r>
              <a:rPr lang="en-NZ" b="1" dirty="0"/>
              <a:t>entry templates</a:t>
            </a:r>
            <a:r>
              <a:rPr lang="en-NZ" dirty="0"/>
              <a:t> and </a:t>
            </a:r>
            <a:r>
              <a:rPr lang="en-NZ" b="1" dirty="0"/>
              <a:t>cover sheet </a:t>
            </a:r>
            <a:r>
              <a:rPr lang="en-NZ" dirty="0"/>
              <a:t>to the address on the cover sheet.</a:t>
            </a:r>
          </a:p>
          <a:p>
            <a:pPr lvl="1"/>
            <a:r>
              <a:rPr lang="en-NZ" dirty="0"/>
              <a:t>Using this presentation</a:t>
            </a:r>
          </a:p>
          <a:p>
            <a:pPr lvl="4">
              <a:spcBef>
                <a:spcPts val="0"/>
              </a:spcBef>
            </a:pPr>
            <a:r>
              <a:rPr lang="en-NZ" dirty="0"/>
              <a:t>Use this PowerPoint to introduce the competition. It also includes optional activities to explore what healthy, sustainable food means and how to create a great design. You can select and adapt the activities as required to suit your students.</a:t>
            </a:r>
          </a:p>
          <a:p>
            <a:pPr lvl="4">
              <a:spcBef>
                <a:spcPts val="0"/>
              </a:spcBef>
            </a:pPr>
            <a:endParaRPr lang="en-NZ" dirty="0"/>
          </a:p>
          <a:p>
            <a:pPr lvl="4">
              <a:spcBef>
                <a:spcPts val="0"/>
              </a:spcBef>
            </a:pPr>
            <a:r>
              <a:rPr lang="en-NZ" dirty="0"/>
              <a:t>Simple delivery notes, including support and challenge ideas are included in the ‘Notes’ section underneath each slide.</a:t>
            </a:r>
          </a:p>
          <a:p>
            <a:pPr lvl="4">
              <a:spcBef>
                <a:spcPts val="0"/>
              </a:spcBef>
            </a:pPr>
            <a:endParaRPr lang="en-NZ" dirty="0"/>
          </a:p>
          <a:p>
            <a:pPr lvl="4">
              <a:spcBef>
                <a:spcPts val="0"/>
              </a:spcBef>
            </a:pPr>
            <a:endParaRPr lang="en-NZ" dirty="0"/>
          </a:p>
        </p:txBody>
      </p:sp>
      <p:sp>
        <p:nvSpPr>
          <p:cNvPr id="5" name="Text Placeholder 4">
            <a:extLst>
              <a:ext uri="{FF2B5EF4-FFF2-40B4-BE49-F238E27FC236}">
                <a16:creationId xmlns:a16="http://schemas.microsoft.com/office/drawing/2014/main" id="{D8BF5EFC-76FE-834A-879D-EDAEFC07A571}"/>
              </a:ext>
            </a:extLst>
          </p:cNvPr>
          <p:cNvSpPr>
            <a:spLocks noGrp="1"/>
          </p:cNvSpPr>
          <p:nvPr>
            <p:ph type="body" sz="quarter" idx="12"/>
          </p:nvPr>
        </p:nvSpPr>
        <p:spPr>
          <a:xfrm>
            <a:off x="8356548" y="2833419"/>
            <a:ext cx="7404645" cy="6257275"/>
          </a:xfrm>
        </p:spPr>
        <p:txBody>
          <a:bodyPr/>
          <a:lstStyle/>
          <a:p>
            <a:pPr lvl="1"/>
            <a:r>
              <a:rPr lang="en-NZ" dirty="0">
                <a:latin typeface="Arial"/>
                <a:cs typeface="Arial"/>
              </a:rPr>
              <a:t>Presentation contents</a:t>
            </a:r>
          </a:p>
          <a:p>
            <a:pPr marL="285750" lvl="4" indent="-285750">
              <a:spcBef>
                <a:spcPts val="0"/>
              </a:spcBef>
              <a:buFont typeface="Arial" panose="020B0604020202020204" pitchFamily="34" charset="0"/>
              <a:buChar char="•"/>
            </a:pPr>
            <a:r>
              <a:rPr lang="en-NZ" b="1" dirty="0">
                <a:latin typeface="Arial"/>
                <a:cs typeface="Arial"/>
              </a:rPr>
              <a:t>What do you know about healthy, sustainable food? </a:t>
            </a:r>
            <a:r>
              <a:rPr lang="en-NZ" dirty="0">
                <a:latin typeface="Arial"/>
                <a:cs typeface="Arial"/>
              </a:rPr>
              <a:t>(Slides 4 to 9) recap and recall key healthy eating facts and discuss what young people think about healthy, sustainable food. </a:t>
            </a:r>
            <a:endParaRPr lang="en-NZ" dirty="0"/>
          </a:p>
          <a:p>
            <a:pPr marL="285750" lvl="4" indent="-285750">
              <a:spcBef>
                <a:spcPts val="0"/>
              </a:spcBef>
              <a:buFont typeface="Arial" panose="020B0604020202020204" pitchFamily="34" charset="0"/>
              <a:buChar char="•"/>
            </a:pPr>
            <a:r>
              <a:rPr lang="en-NZ" b="1" dirty="0">
                <a:latin typeface="Arial"/>
                <a:cs typeface="Arial"/>
              </a:rPr>
              <a:t>How can we inspire people to enjoy healthy, fresh food? </a:t>
            </a:r>
            <a:r>
              <a:rPr lang="en-NZ" dirty="0">
                <a:latin typeface="Arial"/>
                <a:cs typeface="Arial"/>
              </a:rPr>
              <a:t>(Slides 10 to 13) discuss who might see the Aldi lorries and how to use athletes to inspire them to enjoy healthy, sustainable food.</a:t>
            </a:r>
            <a:endParaRPr lang="en-NZ" dirty="0"/>
          </a:p>
          <a:p>
            <a:pPr marL="285750" lvl="4" indent="-285750">
              <a:spcBef>
                <a:spcPts val="0"/>
              </a:spcBef>
              <a:buFont typeface="Arial" panose="020B0604020202020204" pitchFamily="34" charset="0"/>
              <a:buChar char="•"/>
            </a:pPr>
            <a:r>
              <a:rPr lang="en-NZ" b="1" dirty="0">
                <a:latin typeface="Arial"/>
                <a:cs typeface="Arial"/>
              </a:rPr>
              <a:t>How can we create an eye-catching design? </a:t>
            </a:r>
            <a:r>
              <a:rPr lang="en-NZ" dirty="0">
                <a:latin typeface="Arial"/>
                <a:cs typeface="Arial"/>
              </a:rPr>
              <a:t>(Slides 14 to 17) Review sample designs, generate quick ideas and discuss the judging criteria.</a:t>
            </a:r>
            <a:endParaRPr lang="en-NZ" dirty="0"/>
          </a:p>
          <a:p>
            <a:pPr marL="285750" lvl="4" indent="-285750">
              <a:spcBef>
                <a:spcPts val="0"/>
              </a:spcBef>
              <a:buFont typeface="Arial" panose="020B0604020202020204" pitchFamily="34" charset="0"/>
              <a:buChar char="•"/>
            </a:pPr>
            <a:endParaRPr lang="en-NZ" dirty="0"/>
          </a:p>
          <a:p>
            <a:pPr lvl="4">
              <a:spcBef>
                <a:spcPts val="0"/>
              </a:spcBef>
            </a:pPr>
            <a:r>
              <a:rPr lang="en-NZ" dirty="0"/>
              <a:t>Slide 18 contains a printable word bank to help students develop their ideas.</a:t>
            </a:r>
          </a:p>
          <a:p>
            <a:pPr lvl="4">
              <a:spcBef>
                <a:spcPts val="0"/>
              </a:spcBef>
            </a:pPr>
            <a:endParaRPr lang="en-NZ" dirty="0"/>
          </a:p>
          <a:p>
            <a:pPr lvl="4">
              <a:spcBef>
                <a:spcPts val="0"/>
              </a:spcBef>
            </a:pPr>
            <a:endParaRPr lang="en-NZ" dirty="0"/>
          </a:p>
          <a:p>
            <a:pPr lvl="4">
              <a:spcBef>
                <a:spcPts val="0"/>
              </a:spcBef>
            </a:pPr>
            <a:r>
              <a:rPr lang="en-NZ" sz="2200" b="1" dirty="0">
                <a:latin typeface="Arial"/>
                <a:cs typeface="Arial"/>
              </a:rPr>
              <a:t>Curriculum links</a:t>
            </a:r>
          </a:p>
          <a:p>
            <a:pPr marL="285750" lvl="4" indent="-285750">
              <a:spcBef>
                <a:spcPts val="0"/>
              </a:spcBef>
              <a:buFont typeface="Arial" panose="020B0604020202020204" pitchFamily="34" charset="0"/>
              <a:buChar char="•"/>
            </a:pPr>
            <a:r>
              <a:rPr lang="en-NZ" dirty="0">
                <a:latin typeface="Arial"/>
                <a:cs typeface="Arial"/>
              </a:rPr>
              <a:t>Art &amp; Design</a:t>
            </a:r>
          </a:p>
          <a:p>
            <a:pPr marL="285750" lvl="4" indent="-285750">
              <a:spcBef>
                <a:spcPts val="0"/>
              </a:spcBef>
              <a:buFont typeface="Arial" panose="020B0604020202020204" pitchFamily="34" charset="0"/>
              <a:buChar char="•"/>
            </a:pPr>
            <a:r>
              <a:rPr lang="en-NZ" dirty="0">
                <a:latin typeface="Arial"/>
                <a:cs typeface="Arial"/>
              </a:rPr>
              <a:t>Design &amp; Technology/Technology and Design/Technologies</a:t>
            </a:r>
          </a:p>
          <a:p>
            <a:pPr marL="285750" lvl="4" indent="-285750">
              <a:spcBef>
                <a:spcPts val="0"/>
              </a:spcBef>
              <a:buFont typeface="Arial" panose="020B0604020202020204" pitchFamily="34" charset="0"/>
              <a:buChar char="•"/>
            </a:pPr>
            <a:r>
              <a:rPr lang="en-NZ" dirty="0">
                <a:latin typeface="Arial"/>
                <a:cs typeface="Arial"/>
              </a:rPr>
              <a:t>PSHE/PSE/PD&amp;MU/Health and wellbeing (healthy eating, </a:t>
            </a:r>
            <a:br>
              <a:rPr lang="en-NZ" dirty="0">
                <a:latin typeface="Arial"/>
                <a:cs typeface="Arial"/>
              </a:rPr>
            </a:br>
            <a:r>
              <a:rPr lang="en-NZ" dirty="0">
                <a:latin typeface="Arial"/>
                <a:cs typeface="Arial"/>
              </a:rPr>
              <a:t>respect and sustainability) </a:t>
            </a:r>
            <a:endParaRPr lang="en-NZ" b="1" dirty="0"/>
          </a:p>
          <a:p>
            <a:pPr lvl="1"/>
            <a:endParaRPr lang="en-NZ" dirty="0"/>
          </a:p>
        </p:txBody>
      </p:sp>
      <p:sp>
        <p:nvSpPr>
          <p:cNvPr id="6" name="Content Placeholder 5">
            <a:extLst>
              <a:ext uri="{FF2B5EF4-FFF2-40B4-BE49-F238E27FC236}">
                <a16:creationId xmlns:a16="http://schemas.microsoft.com/office/drawing/2014/main" id="{B32727D7-C92B-2546-845E-71D7C066ED6B}"/>
              </a:ext>
            </a:extLst>
          </p:cNvPr>
          <p:cNvSpPr txBox="1">
            <a:spLocks/>
          </p:cNvSpPr>
          <p:nvPr/>
        </p:nvSpPr>
        <p:spPr>
          <a:xfrm>
            <a:off x="567267" y="1979418"/>
            <a:ext cx="12769592" cy="858623"/>
          </a:xfrm>
          <a:prstGeom prst="rect">
            <a:avLst/>
          </a:prstGeom>
        </p:spPr>
        <p:txBody>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NZ"/>
              <a:t>Design a lorry that inspires people to enjoy healthy, sustainable food!</a:t>
            </a:r>
          </a:p>
          <a:p>
            <a:endParaRPr lang="en-NZ"/>
          </a:p>
        </p:txBody>
      </p:sp>
    </p:spTree>
    <p:extLst>
      <p:ext uri="{BB962C8B-B14F-4D97-AF65-F5344CB8AC3E}">
        <p14:creationId xmlns:p14="http://schemas.microsoft.com/office/powerpoint/2010/main" val="588336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33F22C-11B7-F14E-8DCA-B03CF0281414}"/>
              </a:ext>
            </a:extLst>
          </p:cNvPr>
          <p:cNvSpPr>
            <a:spLocks noGrp="1"/>
          </p:cNvSpPr>
          <p:nvPr>
            <p:ph type="title"/>
          </p:nvPr>
        </p:nvSpPr>
        <p:spPr>
          <a:xfrm>
            <a:off x="567267" y="2099731"/>
            <a:ext cx="7308000" cy="618069"/>
          </a:xfrm>
        </p:spPr>
        <p:txBody>
          <a:bodyPr/>
          <a:lstStyle/>
          <a:p>
            <a:r>
              <a:rPr lang="en-NZ"/>
              <a:t>The Competition </a:t>
            </a:r>
            <a:endParaRPr lang="en-US"/>
          </a:p>
        </p:txBody>
      </p:sp>
      <p:sp>
        <p:nvSpPr>
          <p:cNvPr id="7" name="Content Placeholder 5">
            <a:extLst>
              <a:ext uri="{FF2B5EF4-FFF2-40B4-BE49-F238E27FC236}">
                <a16:creationId xmlns:a16="http://schemas.microsoft.com/office/drawing/2014/main" id="{E3828468-9927-2549-B333-D31A370A46AF}"/>
              </a:ext>
            </a:extLst>
          </p:cNvPr>
          <p:cNvSpPr>
            <a:spLocks noGrp="1"/>
          </p:cNvSpPr>
          <p:nvPr>
            <p:ph sz="half" idx="1"/>
          </p:nvPr>
        </p:nvSpPr>
        <p:spPr>
          <a:xfrm>
            <a:off x="567267" y="2958353"/>
            <a:ext cx="6026038" cy="1052173"/>
          </a:xfrm>
        </p:spPr>
        <p:txBody>
          <a:bodyPr/>
          <a:lstStyle/>
          <a:p>
            <a:r>
              <a:rPr lang="en-NZ"/>
              <a:t>Design a lorry that inspires people to enjoy healthy, sustainable food.</a:t>
            </a:r>
          </a:p>
          <a:p>
            <a:endParaRPr lang="en-NZ"/>
          </a:p>
        </p:txBody>
      </p:sp>
      <p:sp>
        <p:nvSpPr>
          <p:cNvPr id="10" name="Content Placeholder 3">
            <a:extLst>
              <a:ext uri="{FF2B5EF4-FFF2-40B4-BE49-F238E27FC236}">
                <a16:creationId xmlns:a16="http://schemas.microsoft.com/office/drawing/2014/main" id="{FAD09FE4-E8A2-024A-BFE5-878D2267810D}"/>
              </a:ext>
            </a:extLst>
          </p:cNvPr>
          <p:cNvSpPr txBox="1">
            <a:spLocks/>
          </p:cNvSpPr>
          <p:nvPr/>
        </p:nvSpPr>
        <p:spPr>
          <a:xfrm>
            <a:off x="567267" y="4262965"/>
            <a:ext cx="6180774" cy="1039880"/>
          </a:xfrm>
          <a:prstGeom prst="rect">
            <a:avLst/>
          </a:prstGeom>
        </p:spPr>
        <p:txBody>
          <a:bodyPr vert="horz" lIns="90000" tIns="45720" rIns="91440" bIns="4572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NZ" sz="2200"/>
              <a:t>Your design could be selected by a panel of judges from Aldi, Team GB and </a:t>
            </a:r>
            <a:r>
              <a:rPr lang="en-NZ" sz="2200" err="1"/>
              <a:t>ParalympicsGB</a:t>
            </a:r>
            <a:r>
              <a:rPr lang="en-NZ" sz="2200"/>
              <a:t> to be used on an Aldi lorry! </a:t>
            </a:r>
          </a:p>
          <a:p>
            <a:endParaRPr lang="en-NZ" sz="2200"/>
          </a:p>
        </p:txBody>
      </p:sp>
      <p:grpSp>
        <p:nvGrpSpPr>
          <p:cNvPr id="23" name="Group 22">
            <a:extLst>
              <a:ext uri="{FF2B5EF4-FFF2-40B4-BE49-F238E27FC236}">
                <a16:creationId xmlns:a16="http://schemas.microsoft.com/office/drawing/2014/main" id="{981E13BA-C7A0-793E-68B0-55E921BEC5F4}"/>
              </a:ext>
            </a:extLst>
          </p:cNvPr>
          <p:cNvGrpSpPr/>
          <p:nvPr/>
        </p:nvGrpSpPr>
        <p:grpSpPr>
          <a:xfrm rot="21397426">
            <a:off x="7252745" y="2520097"/>
            <a:ext cx="8264833" cy="4698460"/>
            <a:chOff x="17299859" y="4010526"/>
            <a:chExt cx="8264833" cy="4698460"/>
          </a:xfrm>
        </p:grpSpPr>
        <p:sp>
          <p:nvSpPr>
            <p:cNvPr id="24" name="Rectangle 23">
              <a:extLst>
                <a:ext uri="{FF2B5EF4-FFF2-40B4-BE49-F238E27FC236}">
                  <a16:creationId xmlns:a16="http://schemas.microsoft.com/office/drawing/2014/main" id="{8EBF13E3-8CD4-12F5-DB6D-A0DC945C5759}"/>
                </a:ext>
              </a:extLst>
            </p:cNvPr>
            <p:cNvSpPr/>
            <p:nvPr/>
          </p:nvSpPr>
          <p:spPr>
            <a:xfrm>
              <a:off x="17299859" y="4010526"/>
              <a:ext cx="8264833" cy="4698460"/>
            </a:xfrm>
            <a:prstGeom prst="rect">
              <a:avLst/>
            </a:prstGeom>
            <a:solidFill>
              <a:schemeClr val="bg1"/>
            </a:solidFill>
            <a:ln>
              <a:solidFill>
                <a:schemeClr val="bg1"/>
              </a:solidFill>
            </a:ln>
            <a:effectLst>
              <a:outerShdw blurRad="1397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descr="Logo, company name&#10;&#10;Description automatically generated">
              <a:extLst>
                <a:ext uri="{FF2B5EF4-FFF2-40B4-BE49-F238E27FC236}">
                  <a16:creationId xmlns:a16="http://schemas.microsoft.com/office/drawing/2014/main" id="{E1D3FEAF-6635-9AF0-0378-46F00441DA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17431798" y="4112937"/>
              <a:ext cx="8000953" cy="4493638"/>
            </a:xfrm>
            <a:prstGeom prst="rect">
              <a:avLst/>
            </a:prstGeom>
          </p:spPr>
        </p:pic>
      </p:grpSp>
      <p:sp>
        <p:nvSpPr>
          <p:cNvPr id="2" name="Oval 1">
            <a:hlinkClick r:id="rId4"/>
            <a:extLst>
              <a:ext uri="{FF2B5EF4-FFF2-40B4-BE49-F238E27FC236}">
                <a16:creationId xmlns:a16="http://schemas.microsoft.com/office/drawing/2014/main" id="{3E126CA1-B3C3-FE42-A10F-1964708F961A}"/>
              </a:ext>
            </a:extLst>
          </p:cNvPr>
          <p:cNvSpPr/>
          <p:nvPr/>
        </p:nvSpPr>
        <p:spPr>
          <a:xfrm>
            <a:off x="10842947" y="4262965"/>
            <a:ext cx="1362694" cy="1362694"/>
          </a:xfrm>
          <a:prstGeom prst="ellipse">
            <a:avLst/>
          </a:prstGeom>
          <a:solidFill>
            <a:srgbClr val="005286">
              <a:alpha val="815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riangle 4">
            <a:hlinkClick r:id="rId4"/>
            <a:extLst>
              <a:ext uri="{FF2B5EF4-FFF2-40B4-BE49-F238E27FC236}">
                <a16:creationId xmlns:a16="http://schemas.microsoft.com/office/drawing/2014/main" id="{7030BA19-3523-0241-AF55-5419BC25A0D5}"/>
              </a:ext>
            </a:extLst>
          </p:cNvPr>
          <p:cNvSpPr/>
          <p:nvPr/>
        </p:nvSpPr>
        <p:spPr>
          <a:xfrm rot="5400000">
            <a:off x="11273688" y="4639250"/>
            <a:ext cx="667466" cy="607361"/>
          </a:xfrm>
          <a:prstGeom prst="triangle">
            <a:avLst/>
          </a:prstGeom>
          <a:solidFill>
            <a:schemeClr val="bg1">
              <a:alpha val="787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956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BC46EFF3-007F-2B4F-AA08-02F20345DC72}"/>
              </a:ext>
            </a:extLst>
          </p:cNvPr>
          <p:cNvSpPr>
            <a:spLocks noGrp="1"/>
          </p:cNvSpPr>
          <p:nvPr>
            <p:ph type="title"/>
          </p:nvPr>
        </p:nvSpPr>
        <p:spPr>
          <a:xfrm>
            <a:off x="567267" y="2815838"/>
            <a:ext cx="10333344" cy="858622"/>
          </a:xfrm>
        </p:spPr>
        <p:txBody>
          <a:bodyPr/>
          <a:lstStyle/>
          <a:p>
            <a:r>
              <a:rPr lang="en-NZ" sz="2800" b="0">
                <a:solidFill>
                  <a:srgbClr val="005286"/>
                </a:solidFill>
              </a:rPr>
              <a:t>Write down as many words as you can think of in 60 seconds! Use these images to help guide your thinking.</a:t>
            </a:r>
          </a:p>
        </p:txBody>
      </p:sp>
      <p:sp>
        <p:nvSpPr>
          <p:cNvPr id="25" name="Content Placeholder 5">
            <a:extLst>
              <a:ext uri="{FF2B5EF4-FFF2-40B4-BE49-F238E27FC236}">
                <a16:creationId xmlns:a16="http://schemas.microsoft.com/office/drawing/2014/main" id="{08A3DED0-EE62-0E4C-8B0A-F2C9F660F234}"/>
              </a:ext>
            </a:extLst>
          </p:cNvPr>
          <p:cNvSpPr>
            <a:spLocks noGrp="1"/>
          </p:cNvSpPr>
          <p:nvPr>
            <p:ph sz="half" idx="1"/>
          </p:nvPr>
        </p:nvSpPr>
        <p:spPr>
          <a:xfrm>
            <a:off x="567267" y="1926734"/>
            <a:ext cx="14279702" cy="858623"/>
          </a:xfrm>
        </p:spPr>
        <p:txBody>
          <a:bodyPr vert="horz" lIns="90000" tIns="45720" rIns="91440" bIns="45720" rtlCol="0" anchor="t">
            <a:noAutofit/>
          </a:bodyPr>
          <a:lstStyle/>
          <a:p>
            <a:pPr>
              <a:lnSpc>
                <a:spcPct val="90000"/>
              </a:lnSpc>
              <a:spcBef>
                <a:spcPct val="0"/>
              </a:spcBef>
            </a:pPr>
            <a:r>
              <a:rPr lang="en-NZ" sz="4400" b="1">
                <a:solidFill>
                  <a:srgbClr val="00B0DB"/>
                </a:solidFill>
                <a:ea typeface="+mj-ea"/>
              </a:rPr>
              <a:t>What does healthy, sustainable food mean to you?</a:t>
            </a:r>
          </a:p>
          <a:p>
            <a:pPr>
              <a:lnSpc>
                <a:spcPct val="90000"/>
              </a:lnSpc>
              <a:spcBef>
                <a:spcPct val="0"/>
              </a:spcBef>
            </a:pPr>
            <a:endParaRPr lang="en-NZ" sz="4400" b="1">
              <a:solidFill>
                <a:srgbClr val="00B0DB"/>
              </a:solidFill>
              <a:ea typeface="+mj-ea"/>
            </a:endParaRPr>
          </a:p>
        </p:txBody>
      </p:sp>
      <p:sp>
        <p:nvSpPr>
          <p:cNvPr id="4" name="Oval 3">
            <a:extLst>
              <a:ext uri="{FF2B5EF4-FFF2-40B4-BE49-F238E27FC236}">
                <a16:creationId xmlns:a16="http://schemas.microsoft.com/office/drawing/2014/main" id="{BEF61A7F-8DE2-BD31-77E0-5B0052C238B4}"/>
              </a:ext>
            </a:extLst>
          </p:cNvPr>
          <p:cNvSpPr/>
          <p:nvPr/>
        </p:nvSpPr>
        <p:spPr>
          <a:xfrm>
            <a:off x="13099520" y="2706336"/>
            <a:ext cx="2590800" cy="2590800"/>
          </a:xfrm>
          <a:prstGeom prst="ellipse">
            <a:avLst/>
          </a:prstGeom>
          <a:solidFill>
            <a:srgbClr val="005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7E18A3F-4CE0-4A9B-AC78-8E0F4A90CE49}"/>
              </a:ext>
            </a:extLst>
          </p:cNvPr>
          <p:cNvSpPr/>
          <p:nvPr/>
        </p:nvSpPr>
        <p:spPr>
          <a:xfrm>
            <a:off x="13099520" y="2706336"/>
            <a:ext cx="2590800" cy="2590800"/>
          </a:xfrm>
          <a:prstGeom prst="ellipse">
            <a:avLst/>
          </a:prstGeom>
          <a:solidFill>
            <a:schemeClr val="accent1">
              <a:lumMod val="60000"/>
              <a:lumOff val="40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ghnut 5">
            <a:extLst>
              <a:ext uri="{FF2B5EF4-FFF2-40B4-BE49-F238E27FC236}">
                <a16:creationId xmlns:a16="http://schemas.microsoft.com/office/drawing/2014/main" id="{C4D58365-376E-08A1-F89E-2D87B151FA7D}"/>
              </a:ext>
            </a:extLst>
          </p:cNvPr>
          <p:cNvSpPr/>
          <p:nvPr/>
        </p:nvSpPr>
        <p:spPr>
          <a:xfrm>
            <a:off x="13099520" y="2706336"/>
            <a:ext cx="2590800" cy="2590800"/>
          </a:xfrm>
          <a:prstGeom prst="donut">
            <a:avLst>
              <a:gd name="adj" fmla="val 113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ghnut 7">
            <a:extLst>
              <a:ext uri="{FF2B5EF4-FFF2-40B4-BE49-F238E27FC236}">
                <a16:creationId xmlns:a16="http://schemas.microsoft.com/office/drawing/2014/main" id="{C44331E6-6F48-2D14-4136-21F1851E1D80}"/>
              </a:ext>
            </a:extLst>
          </p:cNvPr>
          <p:cNvSpPr/>
          <p:nvPr/>
        </p:nvSpPr>
        <p:spPr>
          <a:xfrm>
            <a:off x="13099520" y="2706336"/>
            <a:ext cx="2590800" cy="2590800"/>
          </a:xfrm>
          <a:prstGeom prst="donut">
            <a:avLst>
              <a:gd name="adj" fmla="val 11387"/>
            </a:avLst>
          </a:prstGeom>
          <a:solidFill>
            <a:srgbClr val="FDC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D15ED2-AF32-E1D2-07CF-1FCD6E26578A}"/>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60</a:t>
            </a:r>
          </a:p>
        </p:txBody>
      </p:sp>
      <p:sp>
        <p:nvSpPr>
          <p:cNvPr id="11" name="TextBox 10">
            <a:extLst>
              <a:ext uri="{FF2B5EF4-FFF2-40B4-BE49-F238E27FC236}">
                <a16:creationId xmlns:a16="http://schemas.microsoft.com/office/drawing/2014/main" id="{63443512-E8E7-3B63-54E4-ADE5428BA0FD}"/>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59</a:t>
            </a:r>
          </a:p>
        </p:txBody>
      </p:sp>
      <p:sp>
        <p:nvSpPr>
          <p:cNvPr id="12" name="TextBox 11">
            <a:extLst>
              <a:ext uri="{FF2B5EF4-FFF2-40B4-BE49-F238E27FC236}">
                <a16:creationId xmlns:a16="http://schemas.microsoft.com/office/drawing/2014/main" id="{A610C6E5-76BD-49A8-ACCE-E6AE3D4F25BE}"/>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58</a:t>
            </a:r>
          </a:p>
        </p:txBody>
      </p:sp>
      <p:sp>
        <p:nvSpPr>
          <p:cNvPr id="13" name="TextBox 12">
            <a:extLst>
              <a:ext uri="{FF2B5EF4-FFF2-40B4-BE49-F238E27FC236}">
                <a16:creationId xmlns:a16="http://schemas.microsoft.com/office/drawing/2014/main" id="{C2925A20-9497-79BF-DCFA-E23B3294DAD4}"/>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57</a:t>
            </a:r>
          </a:p>
        </p:txBody>
      </p:sp>
      <p:sp>
        <p:nvSpPr>
          <p:cNvPr id="14" name="TextBox 13">
            <a:extLst>
              <a:ext uri="{FF2B5EF4-FFF2-40B4-BE49-F238E27FC236}">
                <a16:creationId xmlns:a16="http://schemas.microsoft.com/office/drawing/2014/main" id="{545036D8-6E67-F71F-7CCD-A0CEF473BB6D}"/>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56</a:t>
            </a:r>
          </a:p>
        </p:txBody>
      </p:sp>
      <p:sp>
        <p:nvSpPr>
          <p:cNvPr id="15" name="TextBox 14">
            <a:extLst>
              <a:ext uri="{FF2B5EF4-FFF2-40B4-BE49-F238E27FC236}">
                <a16:creationId xmlns:a16="http://schemas.microsoft.com/office/drawing/2014/main" id="{7F293229-D9C6-6DFE-1261-7F9EAC428B35}"/>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55</a:t>
            </a:r>
          </a:p>
        </p:txBody>
      </p:sp>
      <p:sp>
        <p:nvSpPr>
          <p:cNvPr id="16" name="TextBox 15">
            <a:extLst>
              <a:ext uri="{FF2B5EF4-FFF2-40B4-BE49-F238E27FC236}">
                <a16:creationId xmlns:a16="http://schemas.microsoft.com/office/drawing/2014/main" id="{C9CE3931-D188-FFB5-D527-E48F3A1A6705}"/>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54</a:t>
            </a:r>
          </a:p>
        </p:txBody>
      </p:sp>
      <p:sp>
        <p:nvSpPr>
          <p:cNvPr id="17" name="TextBox 16">
            <a:extLst>
              <a:ext uri="{FF2B5EF4-FFF2-40B4-BE49-F238E27FC236}">
                <a16:creationId xmlns:a16="http://schemas.microsoft.com/office/drawing/2014/main" id="{D300FA81-063F-6638-C5C7-CE8D17D56B0B}"/>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53</a:t>
            </a:r>
          </a:p>
        </p:txBody>
      </p:sp>
      <p:sp>
        <p:nvSpPr>
          <p:cNvPr id="18" name="TextBox 17">
            <a:extLst>
              <a:ext uri="{FF2B5EF4-FFF2-40B4-BE49-F238E27FC236}">
                <a16:creationId xmlns:a16="http://schemas.microsoft.com/office/drawing/2014/main" id="{0B93A9C0-E25B-B1CC-6EA4-D2D139B204A1}"/>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52</a:t>
            </a:r>
          </a:p>
        </p:txBody>
      </p:sp>
      <p:sp>
        <p:nvSpPr>
          <p:cNvPr id="19" name="TextBox 18">
            <a:extLst>
              <a:ext uri="{FF2B5EF4-FFF2-40B4-BE49-F238E27FC236}">
                <a16:creationId xmlns:a16="http://schemas.microsoft.com/office/drawing/2014/main" id="{7BA7C23B-D159-A741-C7D9-5CB8E4F52AE3}"/>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51</a:t>
            </a:r>
          </a:p>
        </p:txBody>
      </p:sp>
      <p:sp>
        <p:nvSpPr>
          <p:cNvPr id="20" name="TextBox 19">
            <a:extLst>
              <a:ext uri="{FF2B5EF4-FFF2-40B4-BE49-F238E27FC236}">
                <a16:creationId xmlns:a16="http://schemas.microsoft.com/office/drawing/2014/main" id="{3A7003C7-90D5-19FC-9EF3-F2B2063AFDFC}"/>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50</a:t>
            </a:r>
          </a:p>
        </p:txBody>
      </p:sp>
      <p:sp>
        <p:nvSpPr>
          <p:cNvPr id="21" name="TextBox 20">
            <a:extLst>
              <a:ext uri="{FF2B5EF4-FFF2-40B4-BE49-F238E27FC236}">
                <a16:creationId xmlns:a16="http://schemas.microsoft.com/office/drawing/2014/main" id="{7C39318C-9E35-42BA-8CCA-51FCC03A5C70}"/>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49</a:t>
            </a:r>
          </a:p>
        </p:txBody>
      </p:sp>
      <p:sp>
        <p:nvSpPr>
          <p:cNvPr id="22" name="TextBox 21">
            <a:extLst>
              <a:ext uri="{FF2B5EF4-FFF2-40B4-BE49-F238E27FC236}">
                <a16:creationId xmlns:a16="http://schemas.microsoft.com/office/drawing/2014/main" id="{858942C1-0215-86FE-1B86-FD0D8A3DF8C4}"/>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48</a:t>
            </a:r>
          </a:p>
        </p:txBody>
      </p:sp>
      <p:sp>
        <p:nvSpPr>
          <p:cNvPr id="23" name="TextBox 22">
            <a:extLst>
              <a:ext uri="{FF2B5EF4-FFF2-40B4-BE49-F238E27FC236}">
                <a16:creationId xmlns:a16="http://schemas.microsoft.com/office/drawing/2014/main" id="{ABB059D6-CEDE-1E58-31E4-7C61DC4D1B66}"/>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47</a:t>
            </a:r>
          </a:p>
        </p:txBody>
      </p:sp>
      <p:sp>
        <p:nvSpPr>
          <p:cNvPr id="26" name="TextBox 25">
            <a:extLst>
              <a:ext uri="{FF2B5EF4-FFF2-40B4-BE49-F238E27FC236}">
                <a16:creationId xmlns:a16="http://schemas.microsoft.com/office/drawing/2014/main" id="{8B984ED4-ECA4-08E5-EF68-3F42AC8018BE}"/>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46</a:t>
            </a:r>
          </a:p>
        </p:txBody>
      </p:sp>
      <p:sp>
        <p:nvSpPr>
          <p:cNvPr id="27" name="TextBox 26">
            <a:extLst>
              <a:ext uri="{FF2B5EF4-FFF2-40B4-BE49-F238E27FC236}">
                <a16:creationId xmlns:a16="http://schemas.microsoft.com/office/drawing/2014/main" id="{CE285D8B-7F3B-DFF9-79EC-F878B476424E}"/>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45</a:t>
            </a:r>
          </a:p>
        </p:txBody>
      </p:sp>
      <p:sp>
        <p:nvSpPr>
          <p:cNvPr id="28" name="TextBox 27">
            <a:extLst>
              <a:ext uri="{FF2B5EF4-FFF2-40B4-BE49-F238E27FC236}">
                <a16:creationId xmlns:a16="http://schemas.microsoft.com/office/drawing/2014/main" id="{71654440-C8E4-285C-5425-1F6A0866D50D}"/>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44</a:t>
            </a:r>
          </a:p>
        </p:txBody>
      </p:sp>
      <p:sp>
        <p:nvSpPr>
          <p:cNvPr id="29" name="TextBox 28">
            <a:extLst>
              <a:ext uri="{FF2B5EF4-FFF2-40B4-BE49-F238E27FC236}">
                <a16:creationId xmlns:a16="http://schemas.microsoft.com/office/drawing/2014/main" id="{FB4E47FA-5EA9-6FB5-B550-1083308B3120}"/>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43</a:t>
            </a:r>
          </a:p>
        </p:txBody>
      </p:sp>
      <p:sp>
        <p:nvSpPr>
          <p:cNvPr id="30" name="TextBox 29">
            <a:extLst>
              <a:ext uri="{FF2B5EF4-FFF2-40B4-BE49-F238E27FC236}">
                <a16:creationId xmlns:a16="http://schemas.microsoft.com/office/drawing/2014/main" id="{1045BAC3-BF81-CF22-7DB2-1B7656FD6FF8}"/>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42</a:t>
            </a:r>
          </a:p>
        </p:txBody>
      </p:sp>
      <p:sp>
        <p:nvSpPr>
          <p:cNvPr id="31" name="TextBox 30">
            <a:extLst>
              <a:ext uri="{FF2B5EF4-FFF2-40B4-BE49-F238E27FC236}">
                <a16:creationId xmlns:a16="http://schemas.microsoft.com/office/drawing/2014/main" id="{8749FBDA-FDF7-46AD-F6E2-06DE7E7EB49D}"/>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41</a:t>
            </a:r>
          </a:p>
        </p:txBody>
      </p:sp>
      <p:sp>
        <p:nvSpPr>
          <p:cNvPr id="32" name="TextBox 31">
            <a:extLst>
              <a:ext uri="{FF2B5EF4-FFF2-40B4-BE49-F238E27FC236}">
                <a16:creationId xmlns:a16="http://schemas.microsoft.com/office/drawing/2014/main" id="{E75C474C-B121-0FF5-BDB2-9D9F09FA9BFA}"/>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40</a:t>
            </a:r>
          </a:p>
        </p:txBody>
      </p:sp>
      <p:sp>
        <p:nvSpPr>
          <p:cNvPr id="33" name="TextBox 32">
            <a:extLst>
              <a:ext uri="{FF2B5EF4-FFF2-40B4-BE49-F238E27FC236}">
                <a16:creationId xmlns:a16="http://schemas.microsoft.com/office/drawing/2014/main" id="{ADBB5655-6D93-5471-653A-E5E8CAB3B1FB}"/>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39</a:t>
            </a:r>
          </a:p>
        </p:txBody>
      </p:sp>
      <p:sp>
        <p:nvSpPr>
          <p:cNvPr id="34" name="TextBox 33">
            <a:extLst>
              <a:ext uri="{FF2B5EF4-FFF2-40B4-BE49-F238E27FC236}">
                <a16:creationId xmlns:a16="http://schemas.microsoft.com/office/drawing/2014/main" id="{D65B8C08-9984-ED7E-537E-D3D4A1DAF2E8}"/>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38</a:t>
            </a:r>
          </a:p>
        </p:txBody>
      </p:sp>
      <p:sp>
        <p:nvSpPr>
          <p:cNvPr id="35" name="TextBox 34">
            <a:extLst>
              <a:ext uri="{FF2B5EF4-FFF2-40B4-BE49-F238E27FC236}">
                <a16:creationId xmlns:a16="http://schemas.microsoft.com/office/drawing/2014/main" id="{E2D658A6-48A7-26E2-9E8E-ADB539FBF4CF}"/>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37</a:t>
            </a:r>
          </a:p>
        </p:txBody>
      </p:sp>
      <p:sp>
        <p:nvSpPr>
          <p:cNvPr id="36" name="TextBox 35">
            <a:extLst>
              <a:ext uri="{FF2B5EF4-FFF2-40B4-BE49-F238E27FC236}">
                <a16:creationId xmlns:a16="http://schemas.microsoft.com/office/drawing/2014/main" id="{354D3203-DA16-120A-8271-A6F933823EE2}"/>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36</a:t>
            </a:r>
          </a:p>
        </p:txBody>
      </p:sp>
      <p:sp>
        <p:nvSpPr>
          <p:cNvPr id="37" name="TextBox 36">
            <a:extLst>
              <a:ext uri="{FF2B5EF4-FFF2-40B4-BE49-F238E27FC236}">
                <a16:creationId xmlns:a16="http://schemas.microsoft.com/office/drawing/2014/main" id="{971ECD82-0467-D56F-AA59-EA996EECEAB0}"/>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35</a:t>
            </a:r>
          </a:p>
        </p:txBody>
      </p:sp>
      <p:sp>
        <p:nvSpPr>
          <p:cNvPr id="38" name="TextBox 37">
            <a:extLst>
              <a:ext uri="{FF2B5EF4-FFF2-40B4-BE49-F238E27FC236}">
                <a16:creationId xmlns:a16="http://schemas.microsoft.com/office/drawing/2014/main" id="{71AADA26-2E5D-4F86-A1E8-34CF549E0245}"/>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34</a:t>
            </a:r>
          </a:p>
        </p:txBody>
      </p:sp>
      <p:sp>
        <p:nvSpPr>
          <p:cNvPr id="39" name="TextBox 38">
            <a:extLst>
              <a:ext uri="{FF2B5EF4-FFF2-40B4-BE49-F238E27FC236}">
                <a16:creationId xmlns:a16="http://schemas.microsoft.com/office/drawing/2014/main" id="{29E3694B-625D-A9CE-4E74-9525FC6C4066}"/>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33</a:t>
            </a:r>
          </a:p>
        </p:txBody>
      </p:sp>
      <p:sp>
        <p:nvSpPr>
          <p:cNvPr id="40" name="TextBox 39">
            <a:extLst>
              <a:ext uri="{FF2B5EF4-FFF2-40B4-BE49-F238E27FC236}">
                <a16:creationId xmlns:a16="http://schemas.microsoft.com/office/drawing/2014/main" id="{B6367CE9-133D-D499-C3DB-FADA2B0A932B}"/>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32</a:t>
            </a:r>
          </a:p>
        </p:txBody>
      </p:sp>
      <p:sp>
        <p:nvSpPr>
          <p:cNvPr id="41" name="TextBox 40">
            <a:extLst>
              <a:ext uri="{FF2B5EF4-FFF2-40B4-BE49-F238E27FC236}">
                <a16:creationId xmlns:a16="http://schemas.microsoft.com/office/drawing/2014/main" id="{EBE24CB2-705B-2889-974C-773B74C0B288}"/>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33</a:t>
            </a:r>
          </a:p>
        </p:txBody>
      </p:sp>
      <p:sp>
        <p:nvSpPr>
          <p:cNvPr id="42" name="TextBox 41">
            <a:extLst>
              <a:ext uri="{FF2B5EF4-FFF2-40B4-BE49-F238E27FC236}">
                <a16:creationId xmlns:a16="http://schemas.microsoft.com/office/drawing/2014/main" id="{AD310178-A08D-3CA0-8568-6C98260713D8}"/>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32</a:t>
            </a:r>
          </a:p>
        </p:txBody>
      </p:sp>
      <p:sp>
        <p:nvSpPr>
          <p:cNvPr id="43" name="TextBox 42">
            <a:extLst>
              <a:ext uri="{FF2B5EF4-FFF2-40B4-BE49-F238E27FC236}">
                <a16:creationId xmlns:a16="http://schemas.microsoft.com/office/drawing/2014/main" id="{94155105-1F39-DC16-16E6-BCC30E79E2F2}"/>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31</a:t>
            </a:r>
          </a:p>
        </p:txBody>
      </p:sp>
      <p:sp>
        <p:nvSpPr>
          <p:cNvPr id="44" name="TextBox 43">
            <a:extLst>
              <a:ext uri="{FF2B5EF4-FFF2-40B4-BE49-F238E27FC236}">
                <a16:creationId xmlns:a16="http://schemas.microsoft.com/office/drawing/2014/main" id="{A2907CA2-8B5B-55CA-0600-857E75A73D13}"/>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30</a:t>
            </a:r>
          </a:p>
        </p:txBody>
      </p:sp>
      <p:sp>
        <p:nvSpPr>
          <p:cNvPr id="45" name="TextBox 44">
            <a:extLst>
              <a:ext uri="{FF2B5EF4-FFF2-40B4-BE49-F238E27FC236}">
                <a16:creationId xmlns:a16="http://schemas.microsoft.com/office/drawing/2014/main" id="{918ACF3E-7637-3058-E5D2-85A22C95359B}"/>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29</a:t>
            </a:r>
          </a:p>
        </p:txBody>
      </p:sp>
      <p:sp>
        <p:nvSpPr>
          <p:cNvPr id="46" name="TextBox 45">
            <a:extLst>
              <a:ext uri="{FF2B5EF4-FFF2-40B4-BE49-F238E27FC236}">
                <a16:creationId xmlns:a16="http://schemas.microsoft.com/office/drawing/2014/main" id="{7EE1BE0B-0F37-9CCA-3FFC-07DCF2E4B28B}"/>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28</a:t>
            </a:r>
          </a:p>
        </p:txBody>
      </p:sp>
      <p:sp>
        <p:nvSpPr>
          <p:cNvPr id="47" name="TextBox 46">
            <a:extLst>
              <a:ext uri="{FF2B5EF4-FFF2-40B4-BE49-F238E27FC236}">
                <a16:creationId xmlns:a16="http://schemas.microsoft.com/office/drawing/2014/main" id="{82B03ABF-0E45-E4EA-499F-EA051A1EEFD6}"/>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27</a:t>
            </a:r>
          </a:p>
        </p:txBody>
      </p:sp>
      <p:sp>
        <p:nvSpPr>
          <p:cNvPr id="48" name="TextBox 47">
            <a:extLst>
              <a:ext uri="{FF2B5EF4-FFF2-40B4-BE49-F238E27FC236}">
                <a16:creationId xmlns:a16="http://schemas.microsoft.com/office/drawing/2014/main" id="{346A5FDF-D9CA-39EB-A60D-E3099D0D9C3B}"/>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26</a:t>
            </a:r>
          </a:p>
        </p:txBody>
      </p:sp>
      <p:sp>
        <p:nvSpPr>
          <p:cNvPr id="49" name="TextBox 48">
            <a:extLst>
              <a:ext uri="{FF2B5EF4-FFF2-40B4-BE49-F238E27FC236}">
                <a16:creationId xmlns:a16="http://schemas.microsoft.com/office/drawing/2014/main" id="{6A7C75F9-12AD-9CEF-99F4-DB7DBB4BAA79}"/>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25</a:t>
            </a:r>
          </a:p>
        </p:txBody>
      </p:sp>
      <p:sp>
        <p:nvSpPr>
          <p:cNvPr id="50" name="TextBox 49">
            <a:extLst>
              <a:ext uri="{FF2B5EF4-FFF2-40B4-BE49-F238E27FC236}">
                <a16:creationId xmlns:a16="http://schemas.microsoft.com/office/drawing/2014/main" id="{D54CECA1-EB34-0018-1899-E37E437EF103}"/>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24</a:t>
            </a:r>
          </a:p>
        </p:txBody>
      </p:sp>
      <p:sp>
        <p:nvSpPr>
          <p:cNvPr id="51" name="TextBox 50">
            <a:extLst>
              <a:ext uri="{FF2B5EF4-FFF2-40B4-BE49-F238E27FC236}">
                <a16:creationId xmlns:a16="http://schemas.microsoft.com/office/drawing/2014/main" id="{C428765D-EC04-0233-5BF2-3BD900FD56A5}"/>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23</a:t>
            </a:r>
          </a:p>
        </p:txBody>
      </p:sp>
      <p:sp>
        <p:nvSpPr>
          <p:cNvPr id="52" name="TextBox 51">
            <a:extLst>
              <a:ext uri="{FF2B5EF4-FFF2-40B4-BE49-F238E27FC236}">
                <a16:creationId xmlns:a16="http://schemas.microsoft.com/office/drawing/2014/main" id="{3BC11CA5-90CA-6994-1D8A-87D0D6673B57}"/>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22</a:t>
            </a:r>
          </a:p>
        </p:txBody>
      </p:sp>
      <p:sp>
        <p:nvSpPr>
          <p:cNvPr id="53" name="TextBox 52">
            <a:extLst>
              <a:ext uri="{FF2B5EF4-FFF2-40B4-BE49-F238E27FC236}">
                <a16:creationId xmlns:a16="http://schemas.microsoft.com/office/drawing/2014/main" id="{662E805B-0019-971F-8C82-CDB87EFCF9CE}"/>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21</a:t>
            </a:r>
          </a:p>
        </p:txBody>
      </p:sp>
      <p:sp>
        <p:nvSpPr>
          <p:cNvPr id="54" name="TextBox 53">
            <a:extLst>
              <a:ext uri="{FF2B5EF4-FFF2-40B4-BE49-F238E27FC236}">
                <a16:creationId xmlns:a16="http://schemas.microsoft.com/office/drawing/2014/main" id="{8A70A418-73DA-6CCA-3003-215FAB301568}"/>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20</a:t>
            </a:r>
          </a:p>
        </p:txBody>
      </p:sp>
      <p:sp>
        <p:nvSpPr>
          <p:cNvPr id="55" name="TextBox 54">
            <a:extLst>
              <a:ext uri="{FF2B5EF4-FFF2-40B4-BE49-F238E27FC236}">
                <a16:creationId xmlns:a16="http://schemas.microsoft.com/office/drawing/2014/main" id="{70F566C4-11AD-D9A8-D470-1BFBCFB94139}"/>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19</a:t>
            </a:r>
          </a:p>
        </p:txBody>
      </p:sp>
      <p:sp>
        <p:nvSpPr>
          <p:cNvPr id="56" name="TextBox 55">
            <a:extLst>
              <a:ext uri="{FF2B5EF4-FFF2-40B4-BE49-F238E27FC236}">
                <a16:creationId xmlns:a16="http://schemas.microsoft.com/office/drawing/2014/main" id="{88AABD00-9244-519E-0D35-71D044287E1D}"/>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18</a:t>
            </a:r>
          </a:p>
        </p:txBody>
      </p:sp>
      <p:sp>
        <p:nvSpPr>
          <p:cNvPr id="57" name="TextBox 56">
            <a:extLst>
              <a:ext uri="{FF2B5EF4-FFF2-40B4-BE49-F238E27FC236}">
                <a16:creationId xmlns:a16="http://schemas.microsoft.com/office/drawing/2014/main" id="{BCA3A09E-45D3-E01B-AF46-648A598B9A25}"/>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17</a:t>
            </a:r>
          </a:p>
        </p:txBody>
      </p:sp>
      <p:sp>
        <p:nvSpPr>
          <p:cNvPr id="58" name="TextBox 57">
            <a:extLst>
              <a:ext uri="{FF2B5EF4-FFF2-40B4-BE49-F238E27FC236}">
                <a16:creationId xmlns:a16="http://schemas.microsoft.com/office/drawing/2014/main" id="{265D4A4D-D5D5-F8E2-0C76-22F32388CC6E}"/>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16</a:t>
            </a:r>
          </a:p>
        </p:txBody>
      </p:sp>
      <p:sp>
        <p:nvSpPr>
          <p:cNvPr id="59" name="TextBox 58">
            <a:extLst>
              <a:ext uri="{FF2B5EF4-FFF2-40B4-BE49-F238E27FC236}">
                <a16:creationId xmlns:a16="http://schemas.microsoft.com/office/drawing/2014/main" id="{2A2673C6-9F1C-A71F-CD8C-3E4BEAB51934}"/>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15</a:t>
            </a:r>
          </a:p>
        </p:txBody>
      </p:sp>
      <p:sp>
        <p:nvSpPr>
          <p:cNvPr id="60" name="TextBox 59">
            <a:extLst>
              <a:ext uri="{FF2B5EF4-FFF2-40B4-BE49-F238E27FC236}">
                <a16:creationId xmlns:a16="http://schemas.microsoft.com/office/drawing/2014/main" id="{4B926771-0BFE-990F-F01C-E538DD9F57EB}"/>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14</a:t>
            </a:r>
          </a:p>
        </p:txBody>
      </p:sp>
      <p:sp>
        <p:nvSpPr>
          <p:cNvPr id="61" name="TextBox 60">
            <a:extLst>
              <a:ext uri="{FF2B5EF4-FFF2-40B4-BE49-F238E27FC236}">
                <a16:creationId xmlns:a16="http://schemas.microsoft.com/office/drawing/2014/main" id="{8A237441-A44B-4D3C-A001-02F710831EA5}"/>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13</a:t>
            </a:r>
          </a:p>
        </p:txBody>
      </p:sp>
      <p:sp>
        <p:nvSpPr>
          <p:cNvPr id="62" name="TextBox 61">
            <a:extLst>
              <a:ext uri="{FF2B5EF4-FFF2-40B4-BE49-F238E27FC236}">
                <a16:creationId xmlns:a16="http://schemas.microsoft.com/office/drawing/2014/main" id="{85AF7383-BCB1-9882-C876-C30987C04A92}"/>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12</a:t>
            </a:r>
          </a:p>
        </p:txBody>
      </p:sp>
      <p:sp>
        <p:nvSpPr>
          <p:cNvPr id="63" name="TextBox 62">
            <a:extLst>
              <a:ext uri="{FF2B5EF4-FFF2-40B4-BE49-F238E27FC236}">
                <a16:creationId xmlns:a16="http://schemas.microsoft.com/office/drawing/2014/main" id="{2FBA61B9-D6B3-71AD-4E5D-76A315487851}"/>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11</a:t>
            </a:r>
          </a:p>
        </p:txBody>
      </p:sp>
      <p:sp>
        <p:nvSpPr>
          <p:cNvPr id="1024" name="TextBox 1023">
            <a:extLst>
              <a:ext uri="{FF2B5EF4-FFF2-40B4-BE49-F238E27FC236}">
                <a16:creationId xmlns:a16="http://schemas.microsoft.com/office/drawing/2014/main" id="{5CF15369-837E-CECE-F485-1CEE1200CD99}"/>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10</a:t>
            </a:r>
          </a:p>
        </p:txBody>
      </p:sp>
      <p:sp>
        <p:nvSpPr>
          <p:cNvPr id="1025" name="TextBox 1024">
            <a:extLst>
              <a:ext uri="{FF2B5EF4-FFF2-40B4-BE49-F238E27FC236}">
                <a16:creationId xmlns:a16="http://schemas.microsoft.com/office/drawing/2014/main" id="{CEE2D714-0131-74F3-871E-A7CF042F008C}"/>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09</a:t>
            </a:r>
          </a:p>
        </p:txBody>
      </p:sp>
      <p:sp>
        <p:nvSpPr>
          <p:cNvPr id="1026" name="TextBox 1025">
            <a:extLst>
              <a:ext uri="{FF2B5EF4-FFF2-40B4-BE49-F238E27FC236}">
                <a16:creationId xmlns:a16="http://schemas.microsoft.com/office/drawing/2014/main" id="{FD0DFF03-AB3B-16AF-991F-3625B0DD5262}"/>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08</a:t>
            </a:r>
          </a:p>
        </p:txBody>
      </p:sp>
      <p:sp>
        <p:nvSpPr>
          <p:cNvPr id="1027" name="TextBox 1026">
            <a:extLst>
              <a:ext uri="{FF2B5EF4-FFF2-40B4-BE49-F238E27FC236}">
                <a16:creationId xmlns:a16="http://schemas.microsoft.com/office/drawing/2014/main" id="{567F97A9-AEB2-1229-5502-713723B0B7F4}"/>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07</a:t>
            </a:r>
          </a:p>
        </p:txBody>
      </p:sp>
      <p:sp>
        <p:nvSpPr>
          <p:cNvPr id="1028" name="TextBox 1027">
            <a:extLst>
              <a:ext uri="{FF2B5EF4-FFF2-40B4-BE49-F238E27FC236}">
                <a16:creationId xmlns:a16="http://schemas.microsoft.com/office/drawing/2014/main" id="{2C621A44-1ECF-11B2-C3DA-62EC5D0E636C}"/>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06</a:t>
            </a:r>
          </a:p>
        </p:txBody>
      </p:sp>
      <p:sp>
        <p:nvSpPr>
          <p:cNvPr id="1029" name="TextBox 1028">
            <a:extLst>
              <a:ext uri="{FF2B5EF4-FFF2-40B4-BE49-F238E27FC236}">
                <a16:creationId xmlns:a16="http://schemas.microsoft.com/office/drawing/2014/main" id="{339E6192-9BD2-2F48-CDEB-0C9286A869C4}"/>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05</a:t>
            </a:r>
          </a:p>
        </p:txBody>
      </p:sp>
      <p:sp>
        <p:nvSpPr>
          <p:cNvPr id="1030" name="TextBox 1029">
            <a:extLst>
              <a:ext uri="{FF2B5EF4-FFF2-40B4-BE49-F238E27FC236}">
                <a16:creationId xmlns:a16="http://schemas.microsoft.com/office/drawing/2014/main" id="{BB523B8B-7E92-479E-2357-F3E4F7520233}"/>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04</a:t>
            </a:r>
          </a:p>
        </p:txBody>
      </p:sp>
      <p:sp>
        <p:nvSpPr>
          <p:cNvPr id="1031" name="TextBox 1030">
            <a:extLst>
              <a:ext uri="{FF2B5EF4-FFF2-40B4-BE49-F238E27FC236}">
                <a16:creationId xmlns:a16="http://schemas.microsoft.com/office/drawing/2014/main" id="{6B78FB5B-0E34-2E7C-FED9-ED6501F56497}"/>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03</a:t>
            </a:r>
          </a:p>
        </p:txBody>
      </p:sp>
      <p:sp>
        <p:nvSpPr>
          <p:cNvPr id="1032" name="TextBox 1031">
            <a:extLst>
              <a:ext uri="{FF2B5EF4-FFF2-40B4-BE49-F238E27FC236}">
                <a16:creationId xmlns:a16="http://schemas.microsoft.com/office/drawing/2014/main" id="{4B9DE932-715D-6816-7B8C-AAEDD15516F9}"/>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02</a:t>
            </a:r>
          </a:p>
        </p:txBody>
      </p:sp>
      <p:sp>
        <p:nvSpPr>
          <p:cNvPr id="1033" name="TextBox 1032">
            <a:extLst>
              <a:ext uri="{FF2B5EF4-FFF2-40B4-BE49-F238E27FC236}">
                <a16:creationId xmlns:a16="http://schemas.microsoft.com/office/drawing/2014/main" id="{1A3AB3E2-5BB0-4FB0-238B-8938D1B28E37}"/>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01</a:t>
            </a:r>
          </a:p>
        </p:txBody>
      </p:sp>
      <p:sp>
        <p:nvSpPr>
          <p:cNvPr id="1035" name="TextBox 1034">
            <a:extLst>
              <a:ext uri="{FF2B5EF4-FFF2-40B4-BE49-F238E27FC236}">
                <a16:creationId xmlns:a16="http://schemas.microsoft.com/office/drawing/2014/main" id="{F4B9EA0A-132E-9845-C72C-970A734CB56A}"/>
              </a:ext>
            </a:extLst>
          </p:cNvPr>
          <p:cNvSpPr txBox="1"/>
          <p:nvPr/>
        </p:nvSpPr>
        <p:spPr>
          <a:xfrm>
            <a:off x="13476993" y="3278461"/>
            <a:ext cx="1835855" cy="1446550"/>
          </a:xfrm>
          <a:prstGeom prst="rect">
            <a:avLst/>
          </a:prstGeom>
          <a:noFill/>
        </p:spPr>
        <p:txBody>
          <a:bodyPr wrap="square" rtlCol="0">
            <a:spAutoFit/>
          </a:bodyPr>
          <a:lstStyle/>
          <a:p>
            <a:pPr algn="ctr"/>
            <a:r>
              <a:rPr lang="en-US" sz="8800" b="1">
                <a:solidFill>
                  <a:schemeClr val="bg1"/>
                </a:solidFill>
                <a:latin typeface="Arial Black" panose="020B0604020202020204" pitchFamily="34" charset="0"/>
                <a:cs typeface="Arial Black" panose="020B0604020202020204" pitchFamily="34" charset="0"/>
              </a:rPr>
              <a:t>00</a:t>
            </a:r>
          </a:p>
        </p:txBody>
      </p:sp>
      <p:pic>
        <p:nvPicPr>
          <p:cNvPr id="1043" name="Picture 1042">
            <a:extLst>
              <a:ext uri="{FF2B5EF4-FFF2-40B4-BE49-F238E27FC236}">
                <a16:creationId xmlns:a16="http://schemas.microsoft.com/office/drawing/2014/main" id="{C8E3848B-66D8-45A5-E42C-F5C6F0D3A1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443983">
            <a:off x="641247" y="4178982"/>
            <a:ext cx="4792883" cy="3370062"/>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1051" name="Picture 1050" descr="A picture containing text, bin, blue, container&#10;&#10;Description automatically generated">
            <a:extLst>
              <a:ext uri="{FF2B5EF4-FFF2-40B4-BE49-F238E27FC236}">
                <a16:creationId xmlns:a16="http://schemas.microsoft.com/office/drawing/2014/main" id="{7B4098A3-05D9-C1CF-B809-1BAF3ABDB7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09334">
            <a:off x="8125103" y="4006069"/>
            <a:ext cx="4289542" cy="285969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1052" name="Picture 1051" descr="A picture containing person, wall, indoor, little&#10;&#10;Description automatically generated">
            <a:extLst>
              <a:ext uri="{FF2B5EF4-FFF2-40B4-BE49-F238E27FC236}">
                <a16:creationId xmlns:a16="http://schemas.microsoft.com/office/drawing/2014/main" id="{57E4AE54-63D9-9E0F-C69A-DE0DD99858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6271" y="5023870"/>
            <a:ext cx="3168822" cy="3132798"/>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1059" name="Picture 1058">
            <a:extLst>
              <a:ext uri="{FF2B5EF4-FFF2-40B4-BE49-F238E27FC236}">
                <a16:creationId xmlns:a16="http://schemas.microsoft.com/office/drawing/2014/main" id="{B5B7F8D8-E9EC-FE7D-756D-D0D7765B7A3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396128">
            <a:off x="11528521" y="5749192"/>
            <a:ext cx="3536482" cy="2433872"/>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grpSp>
        <p:nvGrpSpPr>
          <p:cNvPr id="1057" name="Group 1056">
            <a:extLst>
              <a:ext uri="{FF2B5EF4-FFF2-40B4-BE49-F238E27FC236}">
                <a16:creationId xmlns:a16="http://schemas.microsoft.com/office/drawing/2014/main" id="{455F0BD0-3BE1-FEAC-9C2A-70E287524FFD}"/>
              </a:ext>
            </a:extLst>
          </p:cNvPr>
          <p:cNvGrpSpPr/>
          <p:nvPr/>
        </p:nvGrpSpPr>
        <p:grpSpPr>
          <a:xfrm rot="21386566">
            <a:off x="8695881" y="6423643"/>
            <a:ext cx="2305149" cy="2321983"/>
            <a:chOff x="8494916" y="6720737"/>
            <a:chExt cx="2405695" cy="2423263"/>
          </a:xfrm>
        </p:grpSpPr>
        <p:sp>
          <p:nvSpPr>
            <p:cNvPr id="1056" name="Rectangle 1055">
              <a:extLst>
                <a:ext uri="{FF2B5EF4-FFF2-40B4-BE49-F238E27FC236}">
                  <a16:creationId xmlns:a16="http://schemas.microsoft.com/office/drawing/2014/main" id="{097B00AB-F733-0EA6-86EB-FD5CB13CE649}"/>
                </a:ext>
              </a:extLst>
            </p:cNvPr>
            <p:cNvSpPr/>
            <p:nvPr/>
          </p:nvSpPr>
          <p:spPr>
            <a:xfrm>
              <a:off x="8494916" y="6720737"/>
              <a:ext cx="2405695" cy="2423263"/>
            </a:xfrm>
            <a:prstGeom prst="rect">
              <a:avLst/>
            </a:prstGeom>
            <a:solidFill>
              <a:schemeClr val="bg1"/>
            </a:solidFill>
            <a:ln w="127000">
              <a:solidFill>
                <a:schemeClr val="bg1"/>
              </a:solidFill>
              <a:miter lim="800000"/>
            </a:ln>
            <a:effectLst>
              <a:outerShdw blurRad="190500" dist="38100" dir="2700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D98E16F-141B-CA8D-0986-15856A72B8E3}"/>
                </a:ext>
              </a:extLst>
            </p:cNvPr>
            <p:cNvGrpSpPr/>
            <p:nvPr/>
          </p:nvGrpSpPr>
          <p:grpSpPr>
            <a:xfrm>
              <a:off x="8535241" y="6866607"/>
              <a:ext cx="2365370" cy="2168562"/>
              <a:chOff x="7086016" y="1390834"/>
              <a:chExt cx="5169313" cy="4792145"/>
            </a:xfrm>
          </p:grpSpPr>
          <p:pic>
            <p:nvPicPr>
              <p:cNvPr id="3" name="Picture 2">
                <a:extLst>
                  <a:ext uri="{FF2B5EF4-FFF2-40B4-BE49-F238E27FC236}">
                    <a16:creationId xmlns:a16="http://schemas.microsoft.com/office/drawing/2014/main" id="{7DC1100C-BF7E-B0F1-0EAA-0DFC271B7F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86016" y="1390834"/>
                <a:ext cx="5169313" cy="479214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17FA782-9CD3-EEDB-3E61-82C862C1ADB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79350" y="4168501"/>
                <a:ext cx="713586" cy="70493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FBF13F2-73ED-04C8-F206-8FADA6CDE19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93405" y="3358379"/>
                <a:ext cx="652912" cy="644997"/>
              </a:xfrm>
              <a:prstGeom prst="rect">
                <a:avLst/>
              </a:prstGeom>
            </p:spPr>
          </p:pic>
          <p:pic>
            <p:nvPicPr>
              <p:cNvPr id="1034" name="Picture 1033">
                <a:extLst>
                  <a:ext uri="{FF2B5EF4-FFF2-40B4-BE49-F238E27FC236}">
                    <a16:creationId xmlns:a16="http://schemas.microsoft.com/office/drawing/2014/main" id="{573FB00F-783E-3D11-89FD-BC41B5CD83C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56977" y="2865712"/>
                <a:ext cx="860814" cy="764881"/>
              </a:xfrm>
              <a:prstGeom prst="rect">
                <a:avLst/>
              </a:prstGeom>
            </p:spPr>
          </p:pic>
          <p:pic>
            <p:nvPicPr>
              <p:cNvPr id="1036" name="Picture 1035" descr="A picture containing text&#10;&#10;Description automatically generated">
                <a:extLst>
                  <a:ext uri="{FF2B5EF4-FFF2-40B4-BE49-F238E27FC236}">
                    <a16:creationId xmlns:a16="http://schemas.microsoft.com/office/drawing/2014/main" id="{F21706D5-0238-984E-DC80-5FF5E5B461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489727" y="3567331"/>
                <a:ext cx="587828" cy="661108"/>
              </a:xfrm>
              <a:prstGeom prst="rect">
                <a:avLst/>
              </a:prstGeom>
            </p:spPr>
          </p:pic>
          <p:pic>
            <p:nvPicPr>
              <p:cNvPr id="1037" name="Picture 1036" descr="A picture containing text&#10;&#10;Description automatically generated">
                <a:extLst>
                  <a:ext uri="{FF2B5EF4-FFF2-40B4-BE49-F238E27FC236}">
                    <a16:creationId xmlns:a16="http://schemas.microsoft.com/office/drawing/2014/main" id="{FD18C4E0-BBA7-72BA-A45E-6FDF49832E7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677996" y="2487789"/>
                <a:ext cx="652912" cy="888292"/>
              </a:xfrm>
              <a:prstGeom prst="rect">
                <a:avLst/>
              </a:prstGeom>
            </p:spPr>
          </p:pic>
          <p:pic>
            <p:nvPicPr>
              <p:cNvPr id="1038" name="Picture 1037" descr="A picture containing text&#10;&#10;Description automatically generated">
                <a:extLst>
                  <a:ext uri="{FF2B5EF4-FFF2-40B4-BE49-F238E27FC236}">
                    <a16:creationId xmlns:a16="http://schemas.microsoft.com/office/drawing/2014/main" id="{422F4B21-B25F-8A76-6E47-CA85BA4B963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771066" y="1752783"/>
                <a:ext cx="652912" cy="780784"/>
              </a:xfrm>
              <a:prstGeom prst="rect">
                <a:avLst/>
              </a:prstGeom>
            </p:spPr>
          </p:pic>
          <p:pic>
            <p:nvPicPr>
              <p:cNvPr id="1039" name="Picture 1038">
                <a:extLst>
                  <a:ext uri="{FF2B5EF4-FFF2-40B4-BE49-F238E27FC236}">
                    <a16:creationId xmlns:a16="http://schemas.microsoft.com/office/drawing/2014/main" id="{747F60FA-CC0A-0F39-05C6-90DD153FEA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801452" y="3446875"/>
                <a:ext cx="568786" cy="642946"/>
              </a:xfrm>
              <a:prstGeom prst="rect">
                <a:avLst/>
              </a:prstGeom>
            </p:spPr>
          </p:pic>
          <p:pic>
            <p:nvPicPr>
              <p:cNvPr id="1040" name="Picture 1039" descr="A picture containing text&#10;&#10;Description automatically generated">
                <a:extLst>
                  <a:ext uri="{FF2B5EF4-FFF2-40B4-BE49-F238E27FC236}">
                    <a16:creationId xmlns:a16="http://schemas.microsoft.com/office/drawing/2014/main" id="{8B47A955-8961-C6C5-7187-A53EEDE9B9B2}"/>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61726" y="2327804"/>
                <a:ext cx="563464" cy="553113"/>
              </a:xfrm>
              <a:prstGeom prst="rect">
                <a:avLst/>
              </a:prstGeom>
            </p:spPr>
          </p:pic>
          <p:pic>
            <p:nvPicPr>
              <p:cNvPr id="1041" name="Picture 1040" descr="A picture containing text&#10;&#10;Description automatically generated">
                <a:extLst>
                  <a:ext uri="{FF2B5EF4-FFF2-40B4-BE49-F238E27FC236}">
                    <a16:creationId xmlns:a16="http://schemas.microsoft.com/office/drawing/2014/main" id="{55A4100B-AEC3-E161-1D7E-3290A47C2F7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317791" y="5098499"/>
                <a:ext cx="755609" cy="698840"/>
              </a:xfrm>
              <a:prstGeom prst="rect">
                <a:avLst/>
              </a:prstGeom>
            </p:spPr>
          </p:pic>
          <p:pic>
            <p:nvPicPr>
              <p:cNvPr id="1042" name="Picture 1041" descr="A picture containing text&#10;&#10;Description automatically generated">
                <a:extLst>
                  <a:ext uri="{FF2B5EF4-FFF2-40B4-BE49-F238E27FC236}">
                    <a16:creationId xmlns:a16="http://schemas.microsoft.com/office/drawing/2014/main" id="{CC181521-377C-2FF9-8CD1-CF4CB2FD72C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004452" y="4382707"/>
                <a:ext cx="839053" cy="644998"/>
              </a:xfrm>
              <a:prstGeom prst="rect">
                <a:avLst/>
              </a:prstGeom>
            </p:spPr>
          </p:pic>
          <p:pic>
            <p:nvPicPr>
              <p:cNvPr id="1044" name="Picture 1043" descr="A picture containing text&#10;&#10;Description automatically generated">
                <a:extLst>
                  <a:ext uri="{FF2B5EF4-FFF2-40B4-BE49-F238E27FC236}">
                    <a16:creationId xmlns:a16="http://schemas.microsoft.com/office/drawing/2014/main" id="{1E6846C5-9AE5-E9BD-260E-857872764E89}"/>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081940" y="5024388"/>
                <a:ext cx="755608" cy="580852"/>
              </a:xfrm>
              <a:prstGeom prst="rect">
                <a:avLst/>
              </a:prstGeom>
            </p:spPr>
          </p:pic>
          <p:pic>
            <p:nvPicPr>
              <p:cNvPr id="1045" name="Picture 1044" descr="A picture containing text&#10;&#10;Description automatically generated">
                <a:extLst>
                  <a:ext uri="{FF2B5EF4-FFF2-40B4-BE49-F238E27FC236}">
                    <a16:creationId xmlns:a16="http://schemas.microsoft.com/office/drawing/2014/main" id="{CFC87E7F-1615-60CB-C90C-9FB63505FF60}"/>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014537" y="5587018"/>
                <a:ext cx="839053" cy="572734"/>
              </a:xfrm>
              <a:prstGeom prst="rect">
                <a:avLst/>
              </a:prstGeom>
            </p:spPr>
          </p:pic>
          <p:pic>
            <p:nvPicPr>
              <p:cNvPr id="1046" name="Picture 1045">
                <a:extLst>
                  <a:ext uri="{FF2B5EF4-FFF2-40B4-BE49-F238E27FC236}">
                    <a16:creationId xmlns:a16="http://schemas.microsoft.com/office/drawing/2014/main" id="{677EFD40-2139-197C-BEDA-7E1A34DD7B0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732958" y="1833612"/>
                <a:ext cx="1051753" cy="791418"/>
              </a:xfrm>
              <a:prstGeom prst="rect">
                <a:avLst/>
              </a:prstGeom>
            </p:spPr>
          </p:pic>
          <p:pic>
            <p:nvPicPr>
              <p:cNvPr id="1047" name="Picture 1046" descr="A picture containing text&#10;&#10;Description automatically generated">
                <a:extLst>
                  <a:ext uri="{FF2B5EF4-FFF2-40B4-BE49-F238E27FC236}">
                    <a16:creationId xmlns:a16="http://schemas.microsoft.com/office/drawing/2014/main" id="{DC5B7E6B-26C3-9C36-91BF-D620E54566D5}"/>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0470226" y="2316175"/>
                <a:ext cx="809782" cy="888292"/>
              </a:xfrm>
              <a:prstGeom prst="rect">
                <a:avLst/>
              </a:prstGeom>
            </p:spPr>
          </p:pic>
          <p:pic>
            <p:nvPicPr>
              <p:cNvPr id="1048" name="Picture 1047" descr="A picture containing text&#10;&#10;Description automatically generated">
                <a:extLst>
                  <a:ext uri="{FF2B5EF4-FFF2-40B4-BE49-F238E27FC236}">
                    <a16:creationId xmlns:a16="http://schemas.microsoft.com/office/drawing/2014/main" id="{B272B928-49C7-5EBD-1785-C27BCADFFC58}"/>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9798330" y="2975472"/>
                <a:ext cx="809782" cy="1101715"/>
              </a:xfrm>
              <a:prstGeom prst="rect">
                <a:avLst/>
              </a:prstGeom>
            </p:spPr>
          </p:pic>
          <p:pic>
            <p:nvPicPr>
              <p:cNvPr id="1049" name="Picture 1048" descr="A picture containing text&#10;&#10;Description automatically generated">
                <a:extLst>
                  <a:ext uri="{FF2B5EF4-FFF2-40B4-BE49-F238E27FC236}">
                    <a16:creationId xmlns:a16="http://schemas.microsoft.com/office/drawing/2014/main" id="{2C6294CC-4394-240A-8719-AC3DF03C76D4}"/>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b="-6261"/>
              <a:stretch/>
            </p:blipFill>
            <p:spPr>
              <a:xfrm>
                <a:off x="10682071" y="3446875"/>
                <a:ext cx="878564" cy="850124"/>
              </a:xfrm>
              <a:prstGeom prst="rect">
                <a:avLst/>
              </a:prstGeom>
            </p:spPr>
          </p:pic>
          <p:pic>
            <p:nvPicPr>
              <p:cNvPr id="1050" name="Picture 1049" descr="A picture containing text&#10;&#10;Description automatically generated">
                <a:extLst>
                  <a:ext uri="{FF2B5EF4-FFF2-40B4-BE49-F238E27FC236}">
                    <a16:creationId xmlns:a16="http://schemas.microsoft.com/office/drawing/2014/main" id="{F091CEB3-EEA3-D5CD-1991-84442FF3710C}"/>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0076366" y="5057443"/>
                <a:ext cx="708345" cy="963709"/>
              </a:xfrm>
              <a:prstGeom prst="rect">
                <a:avLst/>
              </a:prstGeom>
            </p:spPr>
          </p:pic>
          <p:pic>
            <p:nvPicPr>
              <p:cNvPr id="1053" name="Picture 1052" descr="A picture containing text&#10;&#10;Description automatically generated">
                <a:extLst>
                  <a:ext uri="{FF2B5EF4-FFF2-40B4-BE49-F238E27FC236}">
                    <a16:creationId xmlns:a16="http://schemas.microsoft.com/office/drawing/2014/main" id="{6198C710-A318-B86C-5051-599E21E5150A}"/>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t="-9606"/>
              <a:stretch/>
            </p:blipFill>
            <p:spPr>
              <a:xfrm>
                <a:off x="9827058" y="4382707"/>
                <a:ext cx="446118" cy="773593"/>
              </a:xfrm>
              <a:prstGeom prst="rect">
                <a:avLst/>
              </a:prstGeom>
            </p:spPr>
          </p:pic>
          <p:pic>
            <p:nvPicPr>
              <p:cNvPr id="1054" name="Picture 1053" descr="A picture containing text&#10;&#10;Description automatically generated">
                <a:extLst>
                  <a:ext uri="{FF2B5EF4-FFF2-40B4-BE49-F238E27FC236}">
                    <a16:creationId xmlns:a16="http://schemas.microsoft.com/office/drawing/2014/main" id="{61E8D855-428D-2A13-B9D2-514FEC31F586}"/>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784711" y="4595006"/>
                <a:ext cx="708345" cy="696061"/>
              </a:xfrm>
              <a:prstGeom prst="rect">
                <a:avLst/>
              </a:prstGeom>
            </p:spPr>
          </p:pic>
          <p:pic>
            <p:nvPicPr>
              <p:cNvPr id="1055" name="Picture 1054">
                <a:extLst>
                  <a:ext uri="{FF2B5EF4-FFF2-40B4-BE49-F238E27FC236}">
                    <a16:creationId xmlns:a16="http://schemas.microsoft.com/office/drawing/2014/main" id="{2D5C0472-71E2-CF15-E2C0-877E3C0D417D}"/>
                  </a:ext>
                </a:extLst>
              </p:cNvPr>
              <p:cNvPicPr>
                <a:picLocks noChangeAspect="1"/>
              </p:cNvPicPr>
              <p:nvPr/>
            </p:nvPicPr>
            <p:blipFill>
              <a:blip r:embed="rId27"/>
              <a:stretch>
                <a:fillRect/>
              </a:stretch>
            </p:blipFill>
            <p:spPr>
              <a:xfrm>
                <a:off x="10188879" y="4238636"/>
                <a:ext cx="746682" cy="712741"/>
              </a:xfrm>
              <a:prstGeom prst="rect">
                <a:avLst/>
              </a:prstGeom>
            </p:spPr>
          </p:pic>
        </p:grpSp>
      </p:grpSp>
    </p:spTree>
    <p:extLst>
      <p:ext uri="{BB962C8B-B14F-4D97-AF65-F5344CB8AC3E}">
        <p14:creationId xmlns:p14="http://schemas.microsoft.com/office/powerpoint/2010/main" val="411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6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par>
                                <p:cTn id="8" presetID="21" presetClass="entr" presetSubtype="1" repeatCount="6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20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1" nodeType="withEffect">
                                  <p:stCondLst>
                                    <p:cond delay="300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400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grpId="1" nodeType="withEffect">
                                  <p:stCondLst>
                                    <p:cond delay="500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grpId="1" nodeType="withEffect">
                                  <p:stCondLst>
                                    <p:cond delay="600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xit" presetSubtype="0" fill="hold" grpId="1" nodeType="withEffect">
                                  <p:stCondLst>
                                    <p:cond delay="700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xit" presetSubtype="0" fill="hold" grpId="1" nodeType="withEffect">
                                  <p:stCondLst>
                                    <p:cond delay="800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xit" presetSubtype="0" fill="hold" grpId="1" nodeType="withEffect">
                                  <p:stCondLst>
                                    <p:cond delay="900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xit" presetSubtype="0" fill="hold" grpId="1" nodeType="withEffect">
                                  <p:stCondLst>
                                    <p:cond delay="1000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xit" presetSubtype="0" fill="hold" grpId="1" nodeType="withEffect">
                                  <p:stCondLst>
                                    <p:cond delay="1100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xit" presetSubtype="0" fill="hold" grpId="1" nodeType="withEffect">
                                  <p:stCondLst>
                                    <p:cond delay="1200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xit" presetSubtype="0" fill="hold" grpId="1" nodeType="withEffect">
                                  <p:stCondLst>
                                    <p:cond delay="1300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xit" presetSubtype="0" fill="hold" grpId="1" nodeType="withEffect">
                                  <p:stCondLst>
                                    <p:cond delay="14000"/>
                                  </p:stCondLst>
                                  <p:childTnLst>
                                    <p:set>
                                      <p:cBhvr>
                                        <p:cTn id="64" dur="1" fill="hold">
                                          <p:stCondLst>
                                            <p:cond delay="0"/>
                                          </p:stCondLst>
                                        </p:cTn>
                                        <p:tgtEl>
                                          <p:spTgt spid="23"/>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1" nodeType="withEffect">
                                  <p:stCondLst>
                                    <p:cond delay="15000"/>
                                  </p:stCondLst>
                                  <p:childTnLst>
                                    <p:set>
                                      <p:cBhvr>
                                        <p:cTn id="68" dur="1" fill="hold">
                                          <p:stCondLst>
                                            <p:cond delay="0"/>
                                          </p:stCondLst>
                                        </p:cTn>
                                        <p:tgtEl>
                                          <p:spTgt spid="26"/>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xit" presetSubtype="0" fill="hold" grpId="1" nodeType="withEffect">
                                  <p:stCondLst>
                                    <p:cond delay="16000"/>
                                  </p:stCondLst>
                                  <p:childTnLst>
                                    <p:set>
                                      <p:cBhvr>
                                        <p:cTn id="72" dur="1" fill="hold">
                                          <p:stCondLst>
                                            <p:cond delay="0"/>
                                          </p:stCondLst>
                                        </p:cTn>
                                        <p:tgtEl>
                                          <p:spTgt spid="27"/>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xit" presetSubtype="0" fill="hold" grpId="1" nodeType="withEffect">
                                  <p:stCondLst>
                                    <p:cond delay="1700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xit" presetSubtype="0" fill="hold" grpId="1" nodeType="withEffect">
                                  <p:stCondLst>
                                    <p:cond delay="18000"/>
                                  </p:stCondLst>
                                  <p:childTnLst>
                                    <p:set>
                                      <p:cBhvr>
                                        <p:cTn id="80" dur="1" fill="hold">
                                          <p:stCondLst>
                                            <p:cond delay="0"/>
                                          </p:stCondLst>
                                        </p:cTn>
                                        <p:tgtEl>
                                          <p:spTgt spid="29"/>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xit" presetSubtype="0" fill="hold" grpId="1" nodeType="withEffect">
                                  <p:stCondLst>
                                    <p:cond delay="1900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xit" presetSubtype="0" fill="hold" grpId="1" nodeType="withEffect">
                                  <p:stCondLst>
                                    <p:cond delay="20000"/>
                                  </p:stCondLst>
                                  <p:childTnLst>
                                    <p:set>
                                      <p:cBhvr>
                                        <p:cTn id="88" dur="1" fill="hold">
                                          <p:stCondLst>
                                            <p:cond delay="0"/>
                                          </p:stCondLst>
                                        </p:cTn>
                                        <p:tgtEl>
                                          <p:spTgt spid="31"/>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xit" presetSubtype="0" fill="hold" grpId="1" nodeType="withEffect">
                                  <p:stCondLst>
                                    <p:cond delay="21000"/>
                                  </p:stCondLst>
                                  <p:childTnLst>
                                    <p:set>
                                      <p:cBhvr>
                                        <p:cTn id="92" dur="1" fill="hold">
                                          <p:stCondLst>
                                            <p:cond delay="0"/>
                                          </p:stCondLst>
                                        </p:cTn>
                                        <p:tgtEl>
                                          <p:spTgt spid="32"/>
                                        </p:tgtEl>
                                        <p:attrNameLst>
                                          <p:attrName>style.visibility</p:attrName>
                                        </p:attrNameLst>
                                      </p:cBhvr>
                                      <p:to>
                                        <p:strVal val="hidden"/>
                                      </p:to>
                                    </p:set>
                                  </p:childTnLst>
                                </p:cTn>
                              </p:par>
                              <p:par>
                                <p:cTn id="93" presetID="1" presetClass="entr" presetSubtype="0" fill="hold" grpId="0" nodeType="withEffect">
                                  <p:stCondLst>
                                    <p:cond delay="21000"/>
                                  </p:stCondLst>
                                  <p:childTnLst>
                                    <p:set>
                                      <p:cBhvr>
                                        <p:cTn id="94" dur="1" fill="hold">
                                          <p:stCondLst>
                                            <p:cond delay="0"/>
                                          </p:stCondLst>
                                        </p:cTn>
                                        <p:tgtEl>
                                          <p:spTgt spid="33"/>
                                        </p:tgtEl>
                                        <p:attrNameLst>
                                          <p:attrName>style.visibility</p:attrName>
                                        </p:attrNameLst>
                                      </p:cBhvr>
                                      <p:to>
                                        <p:strVal val="visible"/>
                                      </p:to>
                                    </p:set>
                                  </p:childTnLst>
                                </p:cTn>
                              </p:par>
                              <p:par>
                                <p:cTn id="95" presetID="1" presetClass="exit" presetSubtype="0" fill="hold" grpId="1" nodeType="withEffect">
                                  <p:stCondLst>
                                    <p:cond delay="22000"/>
                                  </p:stCondLst>
                                  <p:childTnLst>
                                    <p:set>
                                      <p:cBhvr>
                                        <p:cTn id="96" dur="1" fill="hold">
                                          <p:stCondLst>
                                            <p:cond delay="0"/>
                                          </p:stCondLst>
                                        </p:cTn>
                                        <p:tgtEl>
                                          <p:spTgt spid="33"/>
                                        </p:tgtEl>
                                        <p:attrNameLst>
                                          <p:attrName>style.visibility</p:attrName>
                                        </p:attrNameLst>
                                      </p:cBhvr>
                                      <p:to>
                                        <p:strVal val="hidden"/>
                                      </p:to>
                                    </p:set>
                                  </p:childTnLst>
                                </p:cTn>
                              </p:par>
                              <p:par>
                                <p:cTn id="97" presetID="1" presetClass="entr" presetSubtype="0" fill="hold" grpId="0" nodeType="withEffect">
                                  <p:stCondLst>
                                    <p:cond delay="2200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xit" presetSubtype="0" fill="hold" grpId="1" nodeType="withEffect">
                                  <p:stCondLst>
                                    <p:cond delay="23000"/>
                                  </p:stCondLst>
                                  <p:childTnLst>
                                    <p:set>
                                      <p:cBhvr>
                                        <p:cTn id="100" dur="1" fill="hold">
                                          <p:stCondLst>
                                            <p:cond delay="0"/>
                                          </p:stCondLst>
                                        </p:cTn>
                                        <p:tgtEl>
                                          <p:spTgt spid="34"/>
                                        </p:tgtEl>
                                        <p:attrNameLst>
                                          <p:attrName>style.visibility</p:attrName>
                                        </p:attrNameLst>
                                      </p:cBhvr>
                                      <p:to>
                                        <p:strVal val="hidden"/>
                                      </p:to>
                                    </p:set>
                                  </p:childTnLst>
                                </p:cTn>
                              </p:par>
                              <p:par>
                                <p:cTn id="101" presetID="1" presetClass="entr" presetSubtype="0" fill="hold" grpId="0" nodeType="withEffect">
                                  <p:stCondLst>
                                    <p:cond delay="23000"/>
                                  </p:stCondLst>
                                  <p:childTnLst>
                                    <p:set>
                                      <p:cBhvr>
                                        <p:cTn id="102" dur="1" fill="hold">
                                          <p:stCondLst>
                                            <p:cond delay="0"/>
                                          </p:stCondLst>
                                        </p:cTn>
                                        <p:tgtEl>
                                          <p:spTgt spid="35"/>
                                        </p:tgtEl>
                                        <p:attrNameLst>
                                          <p:attrName>style.visibility</p:attrName>
                                        </p:attrNameLst>
                                      </p:cBhvr>
                                      <p:to>
                                        <p:strVal val="visible"/>
                                      </p:to>
                                    </p:set>
                                  </p:childTnLst>
                                </p:cTn>
                              </p:par>
                              <p:par>
                                <p:cTn id="103" presetID="1" presetClass="exit" presetSubtype="0" fill="hold" grpId="1" nodeType="withEffect">
                                  <p:stCondLst>
                                    <p:cond delay="24000"/>
                                  </p:stCondLst>
                                  <p:childTnLst>
                                    <p:set>
                                      <p:cBhvr>
                                        <p:cTn id="104" dur="1" fill="hold">
                                          <p:stCondLst>
                                            <p:cond delay="0"/>
                                          </p:stCondLst>
                                        </p:cTn>
                                        <p:tgtEl>
                                          <p:spTgt spid="35"/>
                                        </p:tgtEl>
                                        <p:attrNameLst>
                                          <p:attrName>style.visibility</p:attrName>
                                        </p:attrNameLst>
                                      </p:cBhvr>
                                      <p:to>
                                        <p:strVal val="hidden"/>
                                      </p:to>
                                    </p:set>
                                  </p:childTnLst>
                                </p:cTn>
                              </p:par>
                              <p:par>
                                <p:cTn id="105" presetID="1" presetClass="entr" presetSubtype="0" fill="hold" grpId="0" nodeType="withEffect">
                                  <p:stCondLst>
                                    <p:cond delay="24000"/>
                                  </p:stCondLst>
                                  <p:childTnLst>
                                    <p:set>
                                      <p:cBhvr>
                                        <p:cTn id="106" dur="1" fill="hold">
                                          <p:stCondLst>
                                            <p:cond delay="0"/>
                                          </p:stCondLst>
                                        </p:cTn>
                                        <p:tgtEl>
                                          <p:spTgt spid="36"/>
                                        </p:tgtEl>
                                        <p:attrNameLst>
                                          <p:attrName>style.visibility</p:attrName>
                                        </p:attrNameLst>
                                      </p:cBhvr>
                                      <p:to>
                                        <p:strVal val="visible"/>
                                      </p:to>
                                    </p:set>
                                  </p:childTnLst>
                                </p:cTn>
                              </p:par>
                              <p:par>
                                <p:cTn id="107" presetID="1" presetClass="exit" presetSubtype="0" fill="hold" grpId="1" nodeType="withEffect">
                                  <p:stCondLst>
                                    <p:cond delay="25000"/>
                                  </p:stCondLst>
                                  <p:childTnLst>
                                    <p:set>
                                      <p:cBhvr>
                                        <p:cTn id="108" dur="1" fill="hold">
                                          <p:stCondLst>
                                            <p:cond delay="0"/>
                                          </p:stCondLst>
                                        </p:cTn>
                                        <p:tgtEl>
                                          <p:spTgt spid="36"/>
                                        </p:tgtEl>
                                        <p:attrNameLst>
                                          <p:attrName>style.visibility</p:attrName>
                                        </p:attrNameLst>
                                      </p:cBhvr>
                                      <p:to>
                                        <p:strVal val="hidden"/>
                                      </p:to>
                                    </p:set>
                                  </p:childTnLst>
                                </p:cTn>
                              </p:par>
                              <p:par>
                                <p:cTn id="109" presetID="1" presetClass="entr" presetSubtype="0" fill="hold" grpId="0" nodeType="withEffect">
                                  <p:stCondLst>
                                    <p:cond delay="25000"/>
                                  </p:stCondLst>
                                  <p:childTnLst>
                                    <p:set>
                                      <p:cBhvr>
                                        <p:cTn id="110" dur="1" fill="hold">
                                          <p:stCondLst>
                                            <p:cond delay="0"/>
                                          </p:stCondLst>
                                        </p:cTn>
                                        <p:tgtEl>
                                          <p:spTgt spid="37"/>
                                        </p:tgtEl>
                                        <p:attrNameLst>
                                          <p:attrName>style.visibility</p:attrName>
                                        </p:attrNameLst>
                                      </p:cBhvr>
                                      <p:to>
                                        <p:strVal val="visible"/>
                                      </p:to>
                                    </p:set>
                                  </p:childTnLst>
                                </p:cTn>
                              </p:par>
                              <p:par>
                                <p:cTn id="111" presetID="1" presetClass="exit" presetSubtype="0" fill="hold" grpId="1" nodeType="withEffect">
                                  <p:stCondLst>
                                    <p:cond delay="2600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26000"/>
                                  </p:stCondLst>
                                  <p:childTnLst>
                                    <p:set>
                                      <p:cBhvr>
                                        <p:cTn id="114" dur="1" fill="hold">
                                          <p:stCondLst>
                                            <p:cond delay="0"/>
                                          </p:stCondLst>
                                        </p:cTn>
                                        <p:tgtEl>
                                          <p:spTgt spid="38"/>
                                        </p:tgtEl>
                                        <p:attrNameLst>
                                          <p:attrName>style.visibility</p:attrName>
                                        </p:attrNameLst>
                                      </p:cBhvr>
                                      <p:to>
                                        <p:strVal val="visible"/>
                                      </p:to>
                                    </p:set>
                                  </p:childTnLst>
                                </p:cTn>
                              </p:par>
                              <p:par>
                                <p:cTn id="115" presetID="1" presetClass="exit" presetSubtype="0" fill="hold" grpId="1" nodeType="withEffect">
                                  <p:stCondLst>
                                    <p:cond delay="27000"/>
                                  </p:stCondLst>
                                  <p:childTnLst>
                                    <p:set>
                                      <p:cBhvr>
                                        <p:cTn id="116" dur="1" fill="hold">
                                          <p:stCondLst>
                                            <p:cond delay="0"/>
                                          </p:stCondLst>
                                        </p:cTn>
                                        <p:tgtEl>
                                          <p:spTgt spid="38"/>
                                        </p:tgtEl>
                                        <p:attrNameLst>
                                          <p:attrName>style.visibility</p:attrName>
                                        </p:attrNameLst>
                                      </p:cBhvr>
                                      <p:to>
                                        <p:strVal val="hidden"/>
                                      </p:to>
                                    </p:set>
                                  </p:childTnLst>
                                </p:cTn>
                              </p:par>
                              <p:par>
                                <p:cTn id="117" presetID="1" presetClass="entr" presetSubtype="0" fill="hold" grpId="0" nodeType="withEffect">
                                  <p:stCondLst>
                                    <p:cond delay="27000"/>
                                  </p:stCondLst>
                                  <p:childTnLst>
                                    <p:set>
                                      <p:cBhvr>
                                        <p:cTn id="118" dur="1" fill="hold">
                                          <p:stCondLst>
                                            <p:cond delay="0"/>
                                          </p:stCondLst>
                                        </p:cTn>
                                        <p:tgtEl>
                                          <p:spTgt spid="39"/>
                                        </p:tgtEl>
                                        <p:attrNameLst>
                                          <p:attrName>style.visibility</p:attrName>
                                        </p:attrNameLst>
                                      </p:cBhvr>
                                      <p:to>
                                        <p:strVal val="visible"/>
                                      </p:to>
                                    </p:set>
                                  </p:childTnLst>
                                </p:cTn>
                              </p:par>
                              <p:par>
                                <p:cTn id="119" presetID="1" presetClass="exit" presetSubtype="0" fill="hold" grpId="1" nodeType="withEffect">
                                  <p:stCondLst>
                                    <p:cond delay="28000"/>
                                  </p:stCondLst>
                                  <p:childTnLst>
                                    <p:set>
                                      <p:cBhvr>
                                        <p:cTn id="120" dur="1" fill="hold">
                                          <p:stCondLst>
                                            <p:cond delay="0"/>
                                          </p:stCondLst>
                                        </p:cTn>
                                        <p:tgtEl>
                                          <p:spTgt spid="39"/>
                                        </p:tgtEl>
                                        <p:attrNameLst>
                                          <p:attrName>style.visibility</p:attrName>
                                        </p:attrNameLst>
                                      </p:cBhvr>
                                      <p:to>
                                        <p:strVal val="hidden"/>
                                      </p:to>
                                    </p:set>
                                  </p:childTnLst>
                                </p:cTn>
                              </p:par>
                              <p:par>
                                <p:cTn id="121" presetID="1" presetClass="entr" presetSubtype="0" fill="hold" grpId="0" nodeType="withEffect">
                                  <p:stCondLst>
                                    <p:cond delay="28000"/>
                                  </p:stCondLst>
                                  <p:childTnLst>
                                    <p:set>
                                      <p:cBhvr>
                                        <p:cTn id="122" dur="1" fill="hold">
                                          <p:stCondLst>
                                            <p:cond delay="0"/>
                                          </p:stCondLst>
                                        </p:cTn>
                                        <p:tgtEl>
                                          <p:spTgt spid="40"/>
                                        </p:tgtEl>
                                        <p:attrNameLst>
                                          <p:attrName>style.visibility</p:attrName>
                                        </p:attrNameLst>
                                      </p:cBhvr>
                                      <p:to>
                                        <p:strVal val="visible"/>
                                      </p:to>
                                    </p:set>
                                  </p:childTnLst>
                                </p:cTn>
                              </p:par>
                              <p:par>
                                <p:cTn id="123" presetID="1" presetClass="exit" presetSubtype="0" fill="hold" grpId="1" nodeType="withEffect">
                                  <p:stCondLst>
                                    <p:cond delay="29000"/>
                                  </p:stCondLst>
                                  <p:childTnLst>
                                    <p:set>
                                      <p:cBhvr>
                                        <p:cTn id="124" dur="1" fill="hold">
                                          <p:stCondLst>
                                            <p:cond delay="0"/>
                                          </p:stCondLst>
                                        </p:cTn>
                                        <p:tgtEl>
                                          <p:spTgt spid="40"/>
                                        </p:tgtEl>
                                        <p:attrNameLst>
                                          <p:attrName>style.visibility</p:attrName>
                                        </p:attrNameLst>
                                      </p:cBhvr>
                                      <p:to>
                                        <p:strVal val="hidden"/>
                                      </p:to>
                                    </p:set>
                                  </p:childTnLst>
                                </p:cTn>
                              </p:par>
                              <p:par>
                                <p:cTn id="125" presetID="1" presetClass="entr" presetSubtype="0" fill="hold" grpId="0" nodeType="withEffect">
                                  <p:stCondLst>
                                    <p:cond delay="29000"/>
                                  </p:stCondLst>
                                  <p:childTnLst>
                                    <p:set>
                                      <p:cBhvr>
                                        <p:cTn id="126" dur="1" fill="hold">
                                          <p:stCondLst>
                                            <p:cond delay="0"/>
                                          </p:stCondLst>
                                        </p:cTn>
                                        <p:tgtEl>
                                          <p:spTgt spid="41"/>
                                        </p:tgtEl>
                                        <p:attrNameLst>
                                          <p:attrName>style.visibility</p:attrName>
                                        </p:attrNameLst>
                                      </p:cBhvr>
                                      <p:to>
                                        <p:strVal val="visible"/>
                                      </p:to>
                                    </p:set>
                                  </p:childTnLst>
                                </p:cTn>
                              </p:par>
                              <p:par>
                                <p:cTn id="127" presetID="1" presetClass="exit" presetSubtype="0" fill="hold" grpId="1" nodeType="withEffect">
                                  <p:stCondLst>
                                    <p:cond delay="30000"/>
                                  </p:stCondLst>
                                  <p:childTnLst>
                                    <p:set>
                                      <p:cBhvr>
                                        <p:cTn id="128" dur="1" fill="hold">
                                          <p:stCondLst>
                                            <p:cond delay="0"/>
                                          </p:stCondLst>
                                        </p:cTn>
                                        <p:tgtEl>
                                          <p:spTgt spid="41"/>
                                        </p:tgtEl>
                                        <p:attrNameLst>
                                          <p:attrName>style.visibility</p:attrName>
                                        </p:attrNameLst>
                                      </p:cBhvr>
                                      <p:to>
                                        <p:strVal val="hidden"/>
                                      </p:to>
                                    </p:set>
                                  </p:childTnLst>
                                </p:cTn>
                              </p:par>
                              <p:par>
                                <p:cTn id="129" presetID="1" presetClass="entr" presetSubtype="0" fill="hold" grpId="0" nodeType="withEffect">
                                  <p:stCondLst>
                                    <p:cond delay="30000"/>
                                  </p:stCondLst>
                                  <p:childTnLst>
                                    <p:set>
                                      <p:cBhvr>
                                        <p:cTn id="130" dur="1" fill="hold">
                                          <p:stCondLst>
                                            <p:cond delay="0"/>
                                          </p:stCondLst>
                                        </p:cTn>
                                        <p:tgtEl>
                                          <p:spTgt spid="42"/>
                                        </p:tgtEl>
                                        <p:attrNameLst>
                                          <p:attrName>style.visibility</p:attrName>
                                        </p:attrNameLst>
                                      </p:cBhvr>
                                      <p:to>
                                        <p:strVal val="visible"/>
                                      </p:to>
                                    </p:set>
                                  </p:childTnLst>
                                </p:cTn>
                              </p:par>
                              <p:par>
                                <p:cTn id="131" presetID="1" presetClass="exit" presetSubtype="0" fill="hold" grpId="1" nodeType="withEffect">
                                  <p:stCondLst>
                                    <p:cond delay="31000"/>
                                  </p:stCondLst>
                                  <p:childTnLst>
                                    <p:set>
                                      <p:cBhvr>
                                        <p:cTn id="132" dur="1" fill="hold">
                                          <p:stCondLst>
                                            <p:cond delay="0"/>
                                          </p:stCondLst>
                                        </p:cTn>
                                        <p:tgtEl>
                                          <p:spTgt spid="42"/>
                                        </p:tgtEl>
                                        <p:attrNameLst>
                                          <p:attrName>style.visibility</p:attrName>
                                        </p:attrNameLst>
                                      </p:cBhvr>
                                      <p:to>
                                        <p:strVal val="hidden"/>
                                      </p:to>
                                    </p:set>
                                  </p:childTnLst>
                                </p:cTn>
                              </p:par>
                              <p:par>
                                <p:cTn id="133" presetID="1" presetClass="entr" presetSubtype="0" fill="hold" grpId="0" nodeType="withEffect">
                                  <p:stCondLst>
                                    <p:cond delay="31000"/>
                                  </p:stCondLst>
                                  <p:childTnLst>
                                    <p:set>
                                      <p:cBhvr>
                                        <p:cTn id="134" dur="1" fill="hold">
                                          <p:stCondLst>
                                            <p:cond delay="0"/>
                                          </p:stCondLst>
                                        </p:cTn>
                                        <p:tgtEl>
                                          <p:spTgt spid="43"/>
                                        </p:tgtEl>
                                        <p:attrNameLst>
                                          <p:attrName>style.visibility</p:attrName>
                                        </p:attrNameLst>
                                      </p:cBhvr>
                                      <p:to>
                                        <p:strVal val="visible"/>
                                      </p:to>
                                    </p:set>
                                  </p:childTnLst>
                                </p:cTn>
                              </p:par>
                              <p:par>
                                <p:cTn id="135" presetID="1" presetClass="exit" presetSubtype="0" fill="hold" grpId="1" nodeType="withEffect">
                                  <p:stCondLst>
                                    <p:cond delay="32000"/>
                                  </p:stCondLst>
                                  <p:childTnLst>
                                    <p:set>
                                      <p:cBhvr>
                                        <p:cTn id="136" dur="1" fill="hold">
                                          <p:stCondLst>
                                            <p:cond delay="0"/>
                                          </p:stCondLst>
                                        </p:cTn>
                                        <p:tgtEl>
                                          <p:spTgt spid="43"/>
                                        </p:tgtEl>
                                        <p:attrNameLst>
                                          <p:attrName>style.visibility</p:attrName>
                                        </p:attrNameLst>
                                      </p:cBhvr>
                                      <p:to>
                                        <p:strVal val="hidden"/>
                                      </p:to>
                                    </p:set>
                                  </p:childTnLst>
                                </p:cTn>
                              </p:par>
                              <p:par>
                                <p:cTn id="137" presetID="1" presetClass="entr" presetSubtype="0" fill="hold" grpId="0" nodeType="withEffect">
                                  <p:stCondLst>
                                    <p:cond delay="32000"/>
                                  </p:stCondLst>
                                  <p:childTnLst>
                                    <p:set>
                                      <p:cBhvr>
                                        <p:cTn id="138" dur="1" fill="hold">
                                          <p:stCondLst>
                                            <p:cond delay="0"/>
                                          </p:stCondLst>
                                        </p:cTn>
                                        <p:tgtEl>
                                          <p:spTgt spid="44"/>
                                        </p:tgtEl>
                                        <p:attrNameLst>
                                          <p:attrName>style.visibility</p:attrName>
                                        </p:attrNameLst>
                                      </p:cBhvr>
                                      <p:to>
                                        <p:strVal val="visible"/>
                                      </p:to>
                                    </p:set>
                                  </p:childTnLst>
                                </p:cTn>
                              </p:par>
                              <p:par>
                                <p:cTn id="139" presetID="1" presetClass="exit" presetSubtype="0" fill="hold" grpId="1" nodeType="withEffect">
                                  <p:stCondLst>
                                    <p:cond delay="33000"/>
                                  </p:stCondLst>
                                  <p:childTnLst>
                                    <p:set>
                                      <p:cBhvr>
                                        <p:cTn id="140" dur="1" fill="hold">
                                          <p:stCondLst>
                                            <p:cond delay="0"/>
                                          </p:stCondLst>
                                        </p:cTn>
                                        <p:tgtEl>
                                          <p:spTgt spid="44"/>
                                        </p:tgtEl>
                                        <p:attrNameLst>
                                          <p:attrName>style.visibility</p:attrName>
                                        </p:attrNameLst>
                                      </p:cBhvr>
                                      <p:to>
                                        <p:strVal val="hidden"/>
                                      </p:to>
                                    </p:set>
                                  </p:childTnLst>
                                </p:cTn>
                              </p:par>
                              <p:par>
                                <p:cTn id="141" presetID="1" presetClass="entr" presetSubtype="0" fill="hold" grpId="0" nodeType="withEffect">
                                  <p:stCondLst>
                                    <p:cond delay="33000"/>
                                  </p:stCondLst>
                                  <p:childTnLst>
                                    <p:set>
                                      <p:cBhvr>
                                        <p:cTn id="142" dur="1" fill="hold">
                                          <p:stCondLst>
                                            <p:cond delay="0"/>
                                          </p:stCondLst>
                                        </p:cTn>
                                        <p:tgtEl>
                                          <p:spTgt spid="45"/>
                                        </p:tgtEl>
                                        <p:attrNameLst>
                                          <p:attrName>style.visibility</p:attrName>
                                        </p:attrNameLst>
                                      </p:cBhvr>
                                      <p:to>
                                        <p:strVal val="visible"/>
                                      </p:to>
                                    </p:set>
                                  </p:childTnLst>
                                </p:cTn>
                              </p:par>
                              <p:par>
                                <p:cTn id="143" presetID="1" presetClass="exit" presetSubtype="0" fill="hold" grpId="1" nodeType="withEffect">
                                  <p:stCondLst>
                                    <p:cond delay="34000"/>
                                  </p:stCondLst>
                                  <p:childTnLst>
                                    <p:set>
                                      <p:cBhvr>
                                        <p:cTn id="144" dur="1" fill="hold">
                                          <p:stCondLst>
                                            <p:cond delay="0"/>
                                          </p:stCondLst>
                                        </p:cTn>
                                        <p:tgtEl>
                                          <p:spTgt spid="45"/>
                                        </p:tgtEl>
                                        <p:attrNameLst>
                                          <p:attrName>style.visibility</p:attrName>
                                        </p:attrNameLst>
                                      </p:cBhvr>
                                      <p:to>
                                        <p:strVal val="hidden"/>
                                      </p:to>
                                    </p:set>
                                  </p:childTnLst>
                                </p:cTn>
                              </p:par>
                              <p:par>
                                <p:cTn id="145" presetID="1" presetClass="entr" presetSubtype="0" fill="hold" grpId="0" nodeType="withEffect">
                                  <p:stCondLst>
                                    <p:cond delay="34000"/>
                                  </p:stCondLst>
                                  <p:childTnLst>
                                    <p:set>
                                      <p:cBhvr>
                                        <p:cTn id="146" dur="1" fill="hold">
                                          <p:stCondLst>
                                            <p:cond delay="0"/>
                                          </p:stCondLst>
                                        </p:cTn>
                                        <p:tgtEl>
                                          <p:spTgt spid="46"/>
                                        </p:tgtEl>
                                        <p:attrNameLst>
                                          <p:attrName>style.visibility</p:attrName>
                                        </p:attrNameLst>
                                      </p:cBhvr>
                                      <p:to>
                                        <p:strVal val="visible"/>
                                      </p:to>
                                    </p:set>
                                  </p:childTnLst>
                                </p:cTn>
                              </p:par>
                              <p:par>
                                <p:cTn id="147" presetID="1" presetClass="exit" presetSubtype="0" fill="hold" grpId="1" nodeType="withEffect">
                                  <p:stCondLst>
                                    <p:cond delay="35000"/>
                                  </p:stCondLst>
                                  <p:childTnLst>
                                    <p:set>
                                      <p:cBhvr>
                                        <p:cTn id="148" dur="1" fill="hold">
                                          <p:stCondLst>
                                            <p:cond delay="0"/>
                                          </p:stCondLst>
                                        </p:cTn>
                                        <p:tgtEl>
                                          <p:spTgt spid="46"/>
                                        </p:tgtEl>
                                        <p:attrNameLst>
                                          <p:attrName>style.visibility</p:attrName>
                                        </p:attrNameLst>
                                      </p:cBhvr>
                                      <p:to>
                                        <p:strVal val="hidden"/>
                                      </p:to>
                                    </p:set>
                                  </p:childTnLst>
                                </p:cTn>
                              </p:par>
                              <p:par>
                                <p:cTn id="149" presetID="1" presetClass="entr" presetSubtype="0" fill="hold" grpId="0" nodeType="withEffect">
                                  <p:stCondLst>
                                    <p:cond delay="35000"/>
                                  </p:stCondLst>
                                  <p:childTnLst>
                                    <p:set>
                                      <p:cBhvr>
                                        <p:cTn id="150" dur="1" fill="hold">
                                          <p:stCondLst>
                                            <p:cond delay="0"/>
                                          </p:stCondLst>
                                        </p:cTn>
                                        <p:tgtEl>
                                          <p:spTgt spid="47"/>
                                        </p:tgtEl>
                                        <p:attrNameLst>
                                          <p:attrName>style.visibility</p:attrName>
                                        </p:attrNameLst>
                                      </p:cBhvr>
                                      <p:to>
                                        <p:strVal val="visible"/>
                                      </p:to>
                                    </p:set>
                                  </p:childTnLst>
                                </p:cTn>
                              </p:par>
                              <p:par>
                                <p:cTn id="151" presetID="1" presetClass="exit" presetSubtype="0" fill="hold" grpId="1" nodeType="withEffect">
                                  <p:stCondLst>
                                    <p:cond delay="36000"/>
                                  </p:stCondLst>
                                  <p:childTnLst>
                                    <p:set>
                                      <p:cBhvr>
                                        <p:cTn id="152" dur="1" fill="hold">
                                          <p:stCondLst>
                                            <p:cond delay="0"/>
                                          </p:stCondLst>
                                        </p:cTn>
                                        <p:tgtEl>
                                          <p:spTgt spid="47"/>
                                        </p:tgtEl>
                                        <p:attrNameLst>
                                          <p:attrName>style.visibility</p:attrName>
                                        </p:attrNameLst>
                                      </p:cBhvr>
                                      <p:to>
                                        <p:strVal val="hidden"/>
                                      </p:to>
                                    </p:set>
                                  </p:childTnLst>
                                </p:cTn>
                              </p:par>
                              <p:par>
                                <p:cTn id="153" presetID="1" presetClass="entr" presetSubtype="0" fill="hold" grpId="0" nodeType="withEffect">
                                  <p:stCondLst>
                                    <p:cond delay="36000"/>
                                  </p:stCondLst>
                                  <p:childTnLst>
                                    <p:set>
                                      <p:cBhvr>
                                        <p:cTn id="154" dur="1" fill="hold">
                                          <p:stCondLst>
                                            <p:cond delay="0"/>
                                          </p:stCondLst>
                                        </p:cTn>
                                        <p:tgtEl>
                                          <p:spTgt spid="48"/>
                                        </p:tgtEl>
                                        <p:attrNameLst>
                                          <p:attrName>style.visibility</p:attrName>
                                        </p:attrNameLst>
                                      </p:cBhvr>
                                      <p:to>
                                        <p:strVal val="visible"/>
                                      </p:to>
                                    </p:set>
                                  </p:childTnLst>
                                </p:cTn>
                              </p:par>
                              <p:par>
                                <p:cTn id="155" presetID="1" presetClass="exit" presetSubtype="0" fill="hold" grpId="1" nodeType="withEffect">
                                  <p:stCondLst>
                                    <p:cond delay="36000"/>
                                  </p:stCondLst>
                                  <p:childTnLst>
                                    <p:set>
                                      <p:cBhvr>
                                        <p:cTn id="156" dur="1" fill="hold">
                                          <p:stCondLst>
                                            <p:cond delay="0"/>
                                          </p:stCondLst>
                                        </p:cTn>
                                        <p:tgtEl>
                                          <p:spTgt spid="48"/>
                                        </p:tgtEl>
                                        <p:attrNameLst>
                                          <p:attrName>style.visibility</p:attrName>
                                        </p:attrNameLst>
                                      </p:cBhvr>
                                      <p:to>
                                        <p:strVal val="hidden"/>
                                      </p:to>
                                    </p:set>
                                  </p:childTnLst>
                                </p:cTn>
                              </p:par>
                              <p:par>
                                <p:cTn id="157" presetID="1" presetClass="entr" presetSubtype="0" fill="hold" grpId="0" nodeType="withEffect">
                                  <p:stCondLst>
                                    <p:cond delay="36000"/>
                                  </p:stCondLst>
                                  <p:childTnLst>
                                    <p:set>
                                      <p:cBhvr>
                                        <p:cTn id="158" dur="1" fill="hold">
                                          <p:stCondLst>
                                            <p:cond delay="0"/>
                                          </p:stCondLst>
                                        </p:cTn>
                                        <p:tgtEl>
                                          <p:spTgt spid="49"/>
                                        </p:tgtEl>
                                        <p:attrNameLst>
                                          <p:attrName>style.visibility</p:attrName>
                                        </p:attrNameLst>
                                      </p:cBhvr>
                                      <p:to>
                                        <p:strVal val="visible"/>
                                      </p:to>
                                    </p:set>
                                  </p:childTnLst>
                                </p:cTn>
                              </p:par>
                              <p:par>
                                <p:cTn id="159" presetID="1" presetClass="exit" presetSubtype="0" fill="hold" grpId="1" nodeType="withEffect">
                                  <p:stCondLst>
                                    <p:cond delay="37000"/>
                                  </p:stCondLst>
                                  <p:childTnLst>
                                    <p:set>
                                      <p:cBhvr>
                                        <p:cTn id="160" dur="1" fill="hold">
                                          <p:stCondLst>
                                            <p:cond delay="0"/>
                                          </p:stCondLst>
                                        </p:cTn>
                                        <p:tgtEl>
                                          <p:spTgt spid="49"/>
                                        </p:tgtEl>
                                        <p:attrNameLst>
                                          <p:attrName>style.visibility</p:attrName>
                                        </p:attrNameLst>
                                      </p:cBhvr>
                                      <p:to>
                                        <p:strVal val="hidden"/>
                                      </p:to>
                                    </p:set>
                                  </p:childTnLst>
                                </p:cTn>
                              </p:par>
                              <p:par>
                                <p:cTn id="161" presetID="1" presetClass="entr" presetSubtype="0" fill="hold" grpId="0" nodeType="withEffect">
                                  <p:stCondLst>
                                    <p:cond delay="37000"/>
                                  </p:stCondLst>
                                  <p:childTnLst>
                                    <p:set>
                                      <p:cBhvr>
                                        <p:cTn id="162" dur="1" fill="hold">
                                          <p:stCondLst>
                                            <p:cond delay="0"/>
                                          </p:stCondLst>
                                        </p:cTn>
                                        <p:tgtEl>
                                          <p:spTgt spid="50"/>
                                        </p:tgtEl>
                                        <p:attrNameLst>
                                          <p:attrName>style.visibility</p:attrName>
                                        </p:attrNameLst>
                                      </p:cBhvr>
                                      <p:to>
                                        <p:strVal val="visible"/>
                                      </p:to>
                                    </p:set>
                                  </p:childTnLst>
                                </p:cTn>
                              </p:par>
                              <p:par>
                                <p:cTn id="163" presetID="1" presetClass="exit" presetSubtype="0" fill="hold" grpId="1" nodeType="withEffect">
                                  <p:stCondLst>
                                    <p:cond delay="38000"/>
                                  </p:stCondLst>
                                  <p:childTnLst>
                                    <p:set>
                                      <p:cBhvr>
                                        <p:cTn id="164" dur="1" fill="hold">
                                          <p:stCondLst>
                                            <p:cond delay="0"/>
                                          </p:stCondLst>
                                        </p:cTn>
                                        <p:tgtEl>
                                          <p:spTgt spid="50"/>
                                        </p:tgtEl>
                                        <p:attrNameLst>
                                          <p:attrName>style.visibility</p:attrName>
                                        </p:attrNameLst>
                                      </p:cBhvr>
                                      <p:to>
                                        <p:strVal val="hidden"/>
                                      </p:to>
                                    </p:set>
                                  </p:childTnLst>
                                </p:cTn>
                              </p:par>
                              <p:par>
                                <p:cTn id="165" presetID="1" presetClass="entr" presetSubtype="0" fill="hold" grpId="0" nodeType="withEffect">
                                  <p:stCondLst>
                                    <p:cond delay="38000"/>
                                  </p:stCondLst>
                                  <p:childTnLst>
                                    <p:set>
                                      <p:cBhvr>
                                        <p:cTn id="166" dur="1" fill="hold">
                                          <p:stCondLst>
                                            <p:cond delay="0"/>
                                          </p:stCondLst>
                                        </p:cTn>
                                        <p:tgtEl>
                                          <p:spTgt spid="51"/>
                                        </p:tgtEl>
                                        <p:attrNameLst>
                                          <p:attrName>style.visibility</p:attrName>
                                        </p:attrNameLst>
                                      </p:cBhvr>
                                      <p:to>
                                        <p:strVal val="visible"/>
                                      </p:to>
                                    </p:set>
                                  </p:childTnLst>
                                </p:cTn>
                              </p:par>
                              <p:par>
                                <p:cTn id="167" presetID="1" presetClass="exit" presetSubtype="0" fill="hold" grpId="1" nodeType="withEffect">
                                  <p:stCondLst>
                                    <p:cond delay="39000"/>
                                  </p:stCondLst>
                                  <p:childTnLst>
                                    <p:set>
                                      <p:cBhvr>
                                        <p:cTn id="168" dur="1" fill="hold">
                                          <p:stCondLst>
                                            <p:cond delay="0"/>
                                          </p:stCondLst>
                                        </p:cTn>
                                        <p:tgtEl>
                                          <p:spTgt spid="51"/>
                                        </p:tgtEl>
                                        <p:attrNameLst>
                                          <p:attrName>style.visibility</p:attrName>
                                        </p:attrNameLst>
                                      </p:cBhvr>
                                      <p:to>
                                        <p:strVal val="hidden"/>
                                      </p:to>
                                    </p:set>
                                  </p:childTnLst>
                                </p:cTn>
                              </p:par>
                              <p:par>
                                <p:cTn id="169" presetID="1" presetClass="entr" presetSubtype="0" fill="hold" grpId="0" nodeType="withEffect">
                                  <p:stCondLst>
                                    <p:cond delay="39000"/>
                                  </p:stCondLst>
                                  <p:childTnLst>
                                    <p:set>
                                      <p:cBhvr>
                                        <p:cTn id="170" dur="1" fill="hold">
                                          <p:stCondLst>
                                            <p:cond delay="0"/>
                                          </p:stCondLst>
                                        </p:cTn>
                                        <p:tgtEl>
                                          <p:spTgt spid="52"/>
                                        </p:tgtEl>
                                        <p:attrNameLst>
                                          <p:attrName>style.visibility</p:attrName>
                                        </p:attrNameLst>
                                      </p:cBhvr>
                                      <p:to>
                                        <p:strVal val="visible"/>
                                      </p:to>
                                    </p:set>
                                  </p:childTnLst>
                                </p:cTn>
                              </p:par>
                              <p:par>
                                <p:cTn id="171" presetID="1" presetClass="exit" presetSubtype="0" fill="hold" grpId="1" nodeType="withEffect">
                                  <p:stCondLst>
                                    <p:cond delay="40000"/>
                                  </p:stCondLst>
                                  <p:childTnLst>
                                    <p:set>
                                      <p:cBhvr>
                                        <p:cTn id="172" dur="1" fill="hold">
                                          <p:stCondLst>
                                            <p:cond delay="0"/>
                                          </p:stCondLst>
                                        </p:cTn>
                                        <p:tgtEl>
                                          <p:spTgt spid="52"/>
                                        </p:tgtEl>
                                        <p:attrNameLst>
                                          <p:attrName>style.visibility</p:attrName>
                                        </p:attrNameLst>
                                      </p:cBhvr>
                                      <p:to>
                                        <p:strVal val="hidden"/>
                                      </p:to>
                                    </p:set>
                                  </p:childTnLst>
                                </p:cTn>
                              </p:par>
                              <p:par>
                                <p:cTn id="173" presetID="1" presetClass="entr" presetSubtype="0" fill="hold" grpId="0" nodeType="withEffect">
                                  <p:stCondLst>
                                    <p:cond delay="40000"/>
                                  </p:stCondLst>
                                  <p:childTnLst>
                                    <p:set>
                                      <p:cBhvr>
                                        <p:cTn id="174" dur="1" fill="hold">
                                          <p:stCondLst>
                                            <p:cond delay="0"/>
                                          </p:stCondLst>
                                        </p:cTn>
                                        <p:tgtEl>
                                          <p:spTgt spid="53"/>
                                        </p:tgtEl>
                                        <p:attrNameLst>
                                          <p:attrName>style.visibility</p:attrName>
                                        </p:attrNameLst>
                                      </p:cBhvr>
                                      <p:to>
                                        <p:strVal val="visible"/>
                                      </p:to>
                                    </p:set>
                                  </p:childTnLst>
                                </p:cTn>
                              </p:par>
                              <p:par>
                                <p:cTn id="175" presetID="1" presetClass="exit" presetSubtype="0" fill="hold" grpId="1" nodeType="withEffect">
                                  <p:stCondLst>
                                    <p:cond delay="41000"/>
                                  </p:stCondLst>
                                  <p:childTnLst>
                                    <p:set>
                                      <p:cBhvr>
                                        <p:cTn id="176" dur="1" fill="hold">
                                          <p:stCondLst>
                                            <p:cond delay="0"/>
                                          </p:stCondLst>
                                        </p:cTn>
                                        <p:tgtEl>
                                          <p:spTgt spid="53"/>
                                        </p:tgtEl>
                                        <p:attrNameLst>
                                          <p:attrName>style.visibility</p:attrName>
                                        </p:attrNameLst>
                                      </p:cBhvr>
                                      <p:to>
                                        <p:strVal val="hidden"/>
                                      </p:to>
                                    </p:set>
                                  </p:childTnLst>
                                </p:cTn>
                              </p:par>
                              <p:par>
                                <p:cTn id="177" presetID="1" presetClass="entr" presetSubtype="0" fill="hold" grpId="0" nodeType="withEffect">
                                  <p:stCondLst>
                                    <p:cond delay="41000"/>
                                  </p:stCondLst>
                                  <p:childTnLst>
                                    <p:set>
                                      <p:cBhvr>
                                        <p:cTn id="178" dur="1" fill="hold">
                                          <p:stCondLst>
                                            <p:cond delay="0"/>
                                          </p:stCondLst>
                                        </p:cTn>
                                        <p:tgtEl>
                                          <p:spTgt spid="54"/>
                                        </p:tgtEl>
                                        <p:attrNameLst>
                                          <p:attrName>style.visibility</p:attrName>
                                        </p:attrNameLst>
                                      </p:cBhvr>
                                      <p:to>
                                        <p:strVal val="visible"/>
                                      </p:to>
                                    </p:set>
                                  </p:childTnLst>
                                </p:cTn>
                              </p:par>
                              <p:par>
                                <p:cTn id="179" presetID="1" presetClass="exit" presetSubtype="0" fill="hold" grpId="1" nodeType="withEffect">
                                  <p:stCondLst>
                                    <p:cond delay="42000"/>
                                  </p:stCondLst>
                                  <p:childTnLst>
                                    <p:set>
                                      <p:cBhvr>
                                        <p:cTn id="180" dur="1" fill="hold">
                                          <p:stCondLst>
                                            <p:cond delay="0"/>
                                          </p:stCondLst>
                                        </p:cTn>
                                        <p:tgtEl>
                                          <p:spTgt spid="54"/>
                                        </p:tgtEl>
                                        <p:attrNameLst>
                                          <p:attrName>style.visibility</p:attrName>
                                        </p:attrNameLst>
                                      </p:cBhvr>
                                      <p:to>
                                        <p:strVal val="hidden"/>
                                      </p:to>
                                    </p:set>
                                  </p:childTnLst>
                                </p:cTn>
                              </p:par>
                              <p:par>
                                <p:cTn id="181" presetID="1" presetClass="entr" presetSubtype="0" fill="hold" grpId="0" nodeType="withEffect">
                                  <p:stCondLst>
                                    <p:cond delay="42000"/>
                                  </p:stCondLst>
                                  <p:childTnLst>
                                    <p:set>
                                      <p:cBhvr>
                                        <p:cTn id="182" dur="1" fill="hold">
                                          <p:stCondLst>
                                            <p:cond delay="0"/>
                                          </p:stCondLst>
                                        </p:cTn>
                                        <p:tgtEl>
                                          <p:spTgt spid="55"/>
                                        </p:tgtEl>
                                        <p:attrNameLst>
                                          <p:attrName>style.visibility</p:attrName>
                                        </p:attrNameLst>
                                      </p:cBhvr>
                                      <p:to>
                                        <p:strVal val="visible"/>
                                      </p:to>
                                    </p:set>
                                  </p:childTnLst>
                                </p:cTn>
                              </p:par>
                              <p:par>
                                <p:cTn id="183" presetID="1" presetClass="exit" presetSubtype="0" fill="hold" grpId="1" nodeType="withEffect">
                                  <p:stCondLst>
                                    <p:cond delay="43000"/>
                                  </p:stCondLst>
                                  <p:childTnLst>
                                    <p:set>
                                      <p:cBhvr>
                                        <p:cTn id="184" dur="1" fill="hold">
                                          <p:stCondLst>
                                            <p:cond delay="0"/>
                                          </p:stCondLst>
                                        </p:cTn>
                                        <p:tgtEl>
                                          <p:spTgt spid="55"/>
                                        </p:tgtEl>
                                        <p:attrNameLst>
                                          <p:attrName>style.visibility</p:attrName>
                                        </p:attrNameLst>
                                      </p:cBhvr>
                                      <p:to>
                                        <p:strVal val="hidden"/>
                                      </p:to>
                                    </p:set>
                                  </p:childTnLst>
                                </p:cTn>
                              </p:par>
                              <p:par>
                                <p:cTn id="185" presetID="1" presetClass="entr" presetSubtype="0" fill="hold" grpId="0" nodeType="withEffect">
                                  <p:stCondLst>
                                    <p:cond delay="43000"/>
                                  </p:stCondLst>
                                  <p:childTnLst>
                                    <p:set>
                                      <p:cBhvr>
                                        <p:cTn id="186" dur="1" fill="hold">
                                          <p:stCondLst>
                                            <p:cond delay="0"/>
                                          </p:stCondLst>
                                        </p:cTn>
                                        <p:tgtEl>
                                          <p:spTgt spid="56"/>
                                        </p:tgtEl>
                                        <p:attrNameLst>
                                          <p:attrName>style.visibility</p:attrName>
                                        </p:attrNameLst>
                                      </p:cBhvr>
                                      <p:to>
                                        <p:strVal val="visible"/>
                                      </p:to>
                                    </p:set>
                                  </p:childTnLst>
                                </p:cTn>
                              </p:par>
                              <p:par>
                                <p:cTn id="187" presetID="1" presetClass="exit" presetSubtype="0" fill="hold" grpId="1" nodeType="withEffect">
                                  <p:stCondLst>
                                    <p:cond delay="44000"/>
                                  </p:stCondLst>
                                  <p:childTnLst>
                                    <p:set>
                                      <p:cBhvr>
                                        <p:cTn id="188" dur="1" fill="hold">
                                          <p:stCondLst>
                                            <p:cond delay="0"/>
                                          </p:stCondLst>
                                        </p:cTn>
                                        <p:tgtEl>
                                          <p:spTgt spid="56"/>
                                        </p:tgtEl>
                                        <p:attrNameLst>
                                          <p:attrName>style.visibility</p:attrName>
                                        </p:attrNameLst>
                                      </p:cBhvr>
                                      <p:to>
                                        <p:strVal val="hidden"/>
                                      </p:to>
                                    </p:set>
                                  </p:childTnLst>
                                </p:cTn>
                              </p:par>
                              <p:par>
                                <p:cTn id="189" presetID="1" presetClass="entr" presetSubtype="0" fill="hold" grpId="0" nodeType="withEffect">
                                  <p:stCondLst>
                                    <p:cond delay="44000"/>
                                  </p:stCondLst>
                                  <p:childTnLst>
                                    <p:set>
                                      <p:cBhvr>
                                        <p:cTn id="190" dur="1" fill="hold">
                                          <p:stCondLst>
                                            <p:cond delay="0"/>
                                          </p:stCondLst>
                                        </p:cTn>
                                        <p:tgtEl>
                                          <p:spTgt spid="57"/>
                                        </p:tgtEl>
                                        <p:attrNameLst>
                                          <p:attrName>style.visibility</p:attrName>
                                        </p:attrNameLst>
                                      </p:cBhvr>
                                      <p:to>
                                        <p:strVal val="visible"/>
                                      </p:to>
                                    </p:set>
                                  </p:childTnLst>
                                </p:cTn>
                              </p:par>
                              <p:par>
                                <p:cTn id="191" presetID="1" presetClass="exit" presetSubtype="0" fill="hold" grpId="1" nodeType="withEffect">
                                  <p:stCondLst>
                                    <p:cond delay="45000"/>
                                  </p:stCondLst>
                                  <p:childTnLst>
                                    <p:set>
                                      <p:cBhvr>
                                        <p:cTn id="192" dur="1" fill="hold">
                                          <p:stCondLst>
                                            <p:cond delay="0"/>
                                          </p:stCondLst>
                                        </p:cTn>
                                        <p:tgtEl>
                                          <p:spTgt spid="57"/>
                                        </p:tgtEl>
                                        <p:attrNameLst>
                                          <p:attrName>style.visibility</p:attrName>
                                        </p:attrNameLst>
                                      </p:cBhvr>
                                      <p:to>
                                        <p:strVal val="hidden"/>
                                      </p:to>
                                    </p:set>
                                  </p:childTnLst>
                                </p:cTn>
                              </p:par>
                              <p:par>
                                <p:cTn id="193" presetID="1" presetClass="entr" presetSubtype="0" fill="hold" grpId="0" nodeType="withEffect">
                                  <p:stCondLst>
                                    <p:cond delay="45000"/>
                                  </p:stCondLst>
                                  <p:childTnLst>
                                    <p:set>
                                      <p:cBhvr>
                                        <p:cTn id="194" dur="1" fill="hold">
                                          <p:stCondLst>
                                            <p:cond delay="0"/>
                                          </p:stCondLst>
                                        </p:cTn>
                                        <p:tgtEl>
                                          <p:spTgt spid="58"/>
                                        </p:tgtEl>
                                        <p:attrNameLst>
                                          <p:attrName>style.visibility</p:attrName>
                                        </p:attrNameLst>
                                      </p:cBhvr>
                                      <p:to>
                                        <p:strVal val="visible"/>
                                      </p:to>
                                    </p:set>
                                  </p:childTnLst>
                                </p:cTn>
                              </p:par>
                              <p:par>
                                <p:cTn id="195" presetID="1" presetClass="exit" presetSubtype="0" fill="hold" grpId="1" nodeType="withEffect">
                                  <p:stCondLst>
                                    <p:cond delay="46000"/>
                                  </p:stCondLst>
                                  <p:childTnLst>
                                    <p:set>
                                      <p:cBhvr>
                                        <p:cTn id="196" dur="1" fill="hold">
                                          <p:stCondLst>
                                            <p:cond delay="0"/>
                                          </p:stCondLst>
                                        </p:cTn>
                                        <p:tgtEl>
                                          <p:spTgt spid="58"/>
                                        </p:tgtEl>
                                        <p:attrNameLst>
                                          <p:attrName>style.visibility</p:attrName>
                                        </p:attrNameLst>
                                      </p:cBhvr>
                                      <p:to>
                                        <p:strVal val="hidden"/>
                                      </p:to>
                                    </p:set>
                                  </p:childTnLst>
                                </p:cTn>
                              </p:par>
                              <p:par>
                                <p:cTn id="197" presetID="1" presetClass="entr" presetSubtype="0" fill="hold" grpId="0" nodeType="withEffect">
                                  <p:stCondLst>
                                    <p:cond delay="4600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grpId="1" nodeType="withEffect">
                                  <p:stCondLst>
                                    <p:cond delay="47000"/>
                                  </p:stCondLst>
                                  <p:childTnLst>
                                    <p:set>
                                      <p:cBhvr>
                                        <p:cTn id="200" dur="1" fill="hold">
                                          <p:stCondLst>
                                            <p:cond delay="0"/>
                                          </p:stCondLst>
                                        </p:cTn>
                                        <p:tgtEl>
                                          <p:spTgt spid="59"/>
                                        </p:tgtEl>
                                        <p:attrNameLst>
                                          <p:attrName>style.visibility</p:attrName>
                                        </p:attrNameLst>
                                      </p:cBhvr>
                                      <p:to>
                                        <p:strVal val="hidden"/>
                                      </p:to>
                                    </p:set>
                                  </p:childTnLst>
                                </p:cTn>
                              </p:par>
                              <p:par>
                                <p:cTn id="201" presetID="1" presetClass="entr" presetSubtype="0" fill="hold" grpId="0" nodeType="withEffect">
                                  <p:stCondLst>
                                    <p:cond delay="47000"/>
                                  </p:stCondLst>
                                  <p:childTnLst>
                                    <p:set>
                                      <p:cBhvr>
                                        <p:cTn id="202" dur="1" fill="hold">
                                          <p:stCondLst>
                                            <p:cond delay="0"/>
                                          </p:stCondLst>
                                        </p:cTn>
                                        <p:tgtEl>
                                          <p:spTgt spid="60"/>
                                        </p:tgtEl>
                                        <p:attrNameLst>
                                          <p:attrName>style.visibility</p:attrName>
                                        </p:attrNameLst>
                                      </p:cBhvr>
                                      <p:to>
                                        <p:strVal val="visible"/>
                                      </p:to>
                                    </p:set>
                                  </p:childTnLst>
                                </p:cTn>
                              </p:par>
                              <p:par>
                                <p:cTn id="203" presetID="1" presetClass="exit" presetSubtype="0" fill="hold" grpId="1" nodeType="withEffect">
                                  <p:stCondLst>
                                    <p:cond delay="48000"/>
                                  </p:stCondLst>
                                  <p:childTnLst>
                                    <p:set>
                                      <p:cBhvr>
                                        <p:cTn id="204" dur="1" fill="hold">
                                          <p:stCondLst>
                                            <p:cond delay="0"/>
                                          </p:stCondLst>
                                        </p:cTn>
                                        <p:tgtEl>
                                          <p:spTgt spid="60"/>
                                        </p:tgtEl>
                                        <p:attrNameLst>
                                          <p:attrName>style.visibility</p:attrName>
                                        </p:attrNameLst>
                                      </p:cBhvr>
                                      <p:to>
                                        <p:strVal val="hidden"/>
                                      </p:to>
                                    </p:set>
                                  </p:childTnLst>
                                </p:cTn>
                              </p:par>
                              <p:par>
                                <p:cTn id="205" presetID="1" presetClass="entr" presetSubtype="0" fill="hold" grpId="0" nodeType="withEffect">
                                  <p:stCondLst>
                                    <p:cond delay="48000"/>
                                  </p:stCondLst>
                                  <p:childTnLst>
                                    <p:set>
                                      <p:cBhvr>
                                        <p:cTn id="206" dur="1" fill="hold">
                                          <p:stCondLst>
                                            <p:cond delay="0"/>
                                          </p:stCondLst>
                                        </p:cTn>
                                        <p:tgtEl>
                                          <p:spTgt spid="61"/>
                                        </p:tgtEl>
                                        <p:attrNameLst>
                                          <p:attrName>style.visibility</p:attrName>
                                        </p:attrNameLst>
                                      </p:cBhvr>
                                      <p:to>
                                        <p:strVal val="visible"/>
                                      </p:to>
                                    </p:set>
                                  </p:childTnLst>
                                </p:cTn>
                              </p:par>
                              <p:par>
                                <p:cTn id="207" presetID="1" presetClass="exit" presetSubtype="0" fill="hold" grpId="1" nodeType="withEffect">
                                  <p:stCondLst>
                                    <p:cond delay="49000"/>
                                  </p:stCondLst>
                                  <p:childTnLst>
                                    <p:set>
                                      <p:cBhvr>
                                        <p:cTn id="208" dur="1" fill="hold">
                                          <p:stCondLst>
                                            <p:cond delay="0"/>
                                          </p:stCondLst>
                                        </p:cTn>
                                        <p:tgtEl>
                                          <p:spTgt spid="61"/>
                                        </p:tgtEl>
                                        <p:attrNameLst>
                                          <p:attrName>style.visibility</p:attrName>
                                        </p:attrNameLst>
                                      </p:cBhvr>
                                      <p:to>
                                        <p:strVal val="hidden"/>
                                      </p:to>
                                    </p:set>
                                  </p:childTnLst>
                                </p:cTn>
                              </p:par>
                              <p:par>
                                <p:cTn id="209" presetID="1" presetClass="entr" presetSubtype="0" fill="hold" grpId="0" nodeType="withEffect">
                                  <p:stCondLst>
                                    <p:cond delay="49000"/>
                                  </p:stCondLst>
                                  <p:childTnLst>
                                    <p:set>
                                      <p:cBhvr>
                                        <p:cTn id="210" dur="1" fill="hold">
                                          <p:stCondLst>
                                            <p:cond delay="0"/>
                                          </p:stCondLst>
                                        </p:cTn>
                                        <p:tgtEl>
                                          <p:spTgt spid="62"/>
                                        </p:tgtEl>
                                        <p:attrNameLst>
                                          <p:attrName>style.visibility</p:attrName>
                                        </p:attrNameLst>
                                      </p:cBhvr>
                                      <p:to>
                                        <p:strVal val="visible"/>
                                      </p:to>
                                    </p:set>
                                  </p:childTnLst>
                                </p:cTn>
                              </p:par>
                              <p:par>
                                <p:cTn id="211" presetID="1" presetClass="exit" presetSubtype="0" fill="hold" grpId="1" nodeType="withEffect">
                                  <p:stCondLst>
                                    <p:cond delay="50000"/>
                                  </p:stCondLst>
                                  <p:childTnLst>
                                    <p:set>
                                      <p:cBhvr>
                                        <p:cTn id="212" dur="1" fill="hold">
                                          <p:stCondLst>
                                            <p:cond delay="0"/>
                                          </p:stCondLst>
                                        </p:cTn>
                                        <p:tgtEl>
                                          <p:spTgt spid="62"/>
                                        </p:tgtEl>
                                        <p:attrNameLst>
                                          <p:attrName>style.visibility</p:attrName>
                                        </p:attrNameLst>
                                      </p:cBhvr>
                                      <p:to>
                                        <p:strVal val="hidden"/>
                                      </p:to>
                                    </p:set>
                                  </p:childTnLst>
                                </p:cTn>
                              </p:par>
                              <p:par>
                                <p:cTn id="213" presetID="1" presetClass="entr" presetSubtype="0" fill="hold" grpId="0" nodeType="withEffect">
                                  <p:stCondLst>
                                    <p:cond delay="50000"/>
                                  </p:stCondLst>
                                  <p:childTnLst>
                                    <p:set>
                                      <p:cBhvr>
                                        <p:cTn id="214" dur="1" fill="hold">
                                          <p:stCondLst>
                                            <p:cond delay="0"/>
                                          </p:stCondLst>
                                        </p:cTn>
                                        <p:tgtEl>
                                          <p:spTgt spid="63"/>
                                        </p:tgtEl>
                                        <p:attrNameLst>
                                          <p:attrName>style.visibility</p:attrName>
                                        </p:attrNameLst>
                                      </p:cBhvr>
                                      <p:to>
                                        <p:strVal val="visible"/>
                                      </p:to>
                                    </p:set>
                                  </p:childTnLst>
                                </p:cTn>
                              </p:par>
                              <p:par>
                                <p:cTn id="215" presetID="1" presetClass="exit" presetSubtype="0" fill="hold" grpId="1" nodeType="withEffect">
                                  <p:stCondLst>
                                    <p:cond delay="51000"/>
                                  </p:stCondLst>
                                  <p:childTnLst>
                                    <p:set>
                                      <p:cBhvr>
                                        <p:cTn id="216" dur="1" fill="hold">
                                          <p:stCondLst>
                                            <p:cond delay="0"/>
                                          </p:stCondLst>
                                        </p:cTn>
                                        <p:tgtEl>
                                          <p:spTgt spid="63"/>
                                        </p:tgtEl>
                                        <p:attrNameLst>
                                          <p:attrName>style.visibility</p:attrName>
                                        </p:attrNameLst>
                                      </p:cBhvr>
                                      <p:to>
                                        <p:strVal val="hidden"/>
                                      </p:to>
                                    </p:set>
                                  </p:childTnLst>
                                </p:cTn>
                              </p:par>
                              <p:par>
                                <p:cTn id="217" presetID="1" presetClass="entr" presetSubtype="0" fill="hold" grpId="0" nodeType="withEffect">
                                  <p:stCondLst>
                                    <p:cond delay="51000"/>
                                  </p:stCondLst>
                                  <p:childTnLst>
                                    <p:set>
                                      <p:cBhvr>
                                        <p:cTn id="218" dur="1" fill="hold">
                                          <p:stCondLst>
                                            <p:cond delay="0"/>
                                          </p:stCondLst>
                                        </p:cTn>
                                        <p:tgtEl>
                                          <p:spTgt spid="1024"/>
                                        </p:tgtEl>
                                        <p:attrNameLst>
                                          <p:attrName>style.visibility</p:attrName>
                                        </p:attrNameLst>
                                      </p:cBhvr>
                                      <p:to>
                                        <p:strVal val="visible"/>
                                      </p:to>
                                    </p:set>
                                  </p:childTnLst>
                                </p:cTn>
                              </p:par>
                              <p:par>
                                <p:cTn id="219" presetID="1" presetClass="exit" presetSubtype="0" fill="hold" grpId="1" nodeType="withEffect">
                                  <p:stCondLst>
                                    <p:cond delay="52000"/>
                                  </p:stCondLst>
                                  <p:childTnLst>
                                    <p:set>
                                      <p:cBhvr>
                                        <p:cTn id="220" dur="1" fill="hold">
                                          <p:stCondLst>
                                            <p:cond delay="0"/>
                                          </p:stCondLst>
                                        </p:cTn>
                                        <p:tgtEl>
                                          <p:spTgt spid="1024"/>
                                        </p:tgtEl>
                                        <p:attrNameLst>
                                          <p:attrName>style.visibility</p:attrName>
                                        </p:attrNameLst>
                                      </p:cBhvr>
                                      <p:to>
                                        <p:strVal val="hidden"/>
                                      </p:to>
                                    </p:set>
                                  </p:childTnLst>
                                </p:cTn>
                              </p:par>
                              <p:par>
                                <p:cTn id="221" presetID="1" presetClass="entr" presetSubtype="0" fill="hold" grpId="0" nodeType="withEffect">
                                  <p:stCondLst>
                                    <p:cond delay="52000"/>
                                  </p:stCondLst>
                                  <p:childTnLst>
                                    <p:set>
                                      <p:cBhvr>
                                        <p:cTn id="222" dur="1" fill="hold">
                                          <p:stCondLst>
                                            <p:cond delay="0"/>
                                          </p:stCondLst>
                                        </p:cTn>
                                        <p:tgtEl>
                                          <p:spTgt spid="1025"/>
                                        </p:tgtEl>
                                        <p:attrNameLst>
                                          <p:attrName>style.visibility</p:attrName>
                                        </p:attrNameLst>
                                      </p:cBhvr>
                                      <p:to>
                                        <p:strVal val="visible"/>
                                      </p:to>
                                    </p:set>
                                  </p:childTnLst>
                                </p:cTn>
                              </p:par>
                              <p:par>
                                <p:cTn id="223" presetID="1" presetClass="exit" presetSubtype="0" fill="hold" grpId="1" nodeType="withEffect">
                                  <p:stCondLst>
                                    <p:cond delay="53000"/>
                                  </p:stCondLst>
                                  <p:childTnLst>
                                    <p:set>
                                      <p:cBhvr>
                                        <p:cTn id="224" dur="1" fill="hold">
                                          <p:stCondLst>
                                            <p:cond delay="0"/>
                                          </p:stCondLst>
                                        </p:cTn>
                                        <p:tgtEl>
                                          <p:spTgt spid="1025"/>
                                        </p:tgtEl>
                                        <p:attrNameLst>
                                          <p:attrName>style.visibility</p:attrName>
                                        </p:attrNameLst>
                                      </p:cBhvr>
                                      <p:to>
                                        <p:strVal val="hidden"/>
                                      </p:to>
                                    </p:set>
                                  </p:childTnLst>
                                </p:cTn>
                              </p:par>
                              <p:par>
                                <p:cTn id="225" presetID="1" presetClass="entr" presetSubtype="0" fill="hold" grpId="0" nodeType="withEffect">
                                  <p:stCondLst>
                                    <p:cond delay="53000"/>
                                  </p:stCondLst>
                                  <p:childTnLst>
                                    <p:set>
                                      <p:cBhvr>
                                        <p:cTn id="226" dur="1" fill="hold">
                                          <p:stCondLst>
                                            <p:cond delay="0"/>
                                          </p:stCondLst>
                                        </p:cTn>
                                        <p:tgtEl>
                                          <p:spTgt spid="1026"/>
                                        </p:tgtEl>
                                        <p:attrNameLst>
                                          <p:attrName>style.visibility</p:attrName>
                                        </p:attrNameLst>
                                      </p:cBhvr>
                                      <p:to>
                                        <p:strVal val="visible"/>
                                      </p:to>
                                    </p:set>
                                  </p:childTnLst>
                                </p:cTn>
                              </p:par>
                              <p:par>
                                <p:cTn id="227" presetID="1" presetClass="exit" presetSubtype="0" fill="hold" grpId="1" nodeType="withEffect">
                                  <p:stCondLst>
                                    <p:cond delay="54000"/>
                                  </p:stCondLst>
                                  <p:childTnLst>
                                    <p:set>
                                      <p:cBhvr>
                                        <p:cTn id="228" dur="1" fill="hold">
                                          <p:stCondLst>
                                            <p:cond delay="0"/>
                                          </p:stCondLst>
                                        </p:cTn>
                                        <p:tgtEl>
                                          <p:spTgt spid="1026"/>
                                        </p:tgtEl>
                                        <p:attrNameLst>
                                          <p:attrName>style.visibility</p:attrName>
                                        </p:attrNameLst>
                                      </p:cBhvr>
                                      <p:to>
                                        <p:strVal val="hidden"/>
                                      </p:to>
                                    </p:set>
                                  </p:childTnLst>
                                </p:cTn>
                              </p:par>
                              <p:par>
                                <p:cTn id="229" presetID="1" presetClass="entr" presetSubtype="0" fill="hold" grpId="0" nodeType="withEffect">
                                  <p:stCondLst>
                                    <p:cond delay="54000"/>
                                  </p:stCondLst>
                                  <p:childTnLst>
                                    <p:set>
                                      <p:cBhvr>
                                        <p:cTn id="230" dur="1" fill="hold">
                                          <p:stCondLst>
                                            <p:cond delay="0"/>
                                          </p:stCondLst>
                                        </p:cTn>
                                        <p:tgtEl>
                                          <p:spTgt spid="1027"/>
                                        </p:tgtEl>
                                        <p:attrNameLst>
                                          <p:attrName>style.visibility</p:attrName>
                                        </p:attrNameLst>
                                      </p:cBhvr>
                                      <p:to>
                                        <p:strVal val="visible"/>
                                      </p:to>
                                    </p:set>
                                  </p:childTnLst>
                                </p:cTn>
                              </p:par>
                              <p:par>
                                <p:cTn id="231" presetID="1" presetClass="exit" presetSubtype="0" fill="hold" grpId="1" nodeType="withEffect">
                                  <p:stCondLst>
                                    <p:cond delay="55000"/>
                                  </p:stCondLst>
                                  <p:childTnLst>
                                    <p:set>
                                      <p:cBhvr>
                                        <p:cTn id="232" dur="1" fill="hold">
                                          <p:stCondLst>
                                            <p:cond delay="0"/>
                                          </p:stCondLst>
                                        </p:cTn>
                                        <p:tgtEl>
                                          <p:spTgt spid="1027"/>
                                        </p:tgtEl>
                                        <p:attrNameLst>
                                          <p:attrName>style.visibility</p:attrName>
                                        </p:attrNameLst>
                                      </p:cBhvr>
                                      <p:to>
                                        <p:strVal val="hidden"/>
                                      </p:to>
                                    </p:set>
                                  </p:childTnLst>
                                </p:cTn>
                              </p:par>
                              <p:par>
                                <p:cTn id="233" presetID="1" presetClass="entr" presetSubtype="0" fill="hold" grpId="0" nodeType="withEffect">
                                  <p:stCondLst>
                                    <p:cond delay="55000"/>
                                  </p:stCondLst>
                                  <p:childTnLst>
                                    <p:set>
                                      <p:cBhvr>
                                        <p:cTn id="234" dur="1" fill="hold">
                                          <p:stCondLst>
                                            <p:cond delay="0"/>
                                          </p:stCondLst>
                                        </p:cTn>
                                        <p:tgtEl>
                                          <p:spTgt spid="1028"/>
                                        </p:tgtEl>
                                        <p:attrNameLst>
                                          <p:attrName>style.visibility</p:attrName>
                                        </p:attrNameLst>
                                      </p:cBhvr>
                                      <p:to>
                                        <p:strVal val="visible"/>
                                      </p:to>
                                    </p:set>
                                  </p:childTnLst>
                                </p:cTn>
                              </p:par>
                              <p:par>
                                <p:cTn id="235" presetID="1" presetClass="exit" presetSubtype="0" fill="hold" grpId="1" nodeType="withEffect">
                                  <p:stCondLst>
                                    <p:cond delay="56000"/>
                                  </p:stCondLst>
                                  <p:childTnLst>
                                    <p:set>
                                      <p:cBhvr>
                                        <p:cTn id="236" dur="1" fill="hold">
                                          <p:stCondLst>
                                            <p:cond delay="0"/>
                                          </p:stCondLst>
                                        </p:cTn>
                                        <p:tgtEl>
                                          <p:spTgt spid="1028"/>
                                        </p:tgtEl>
                                        <p:attrNameLst>
                                          <p:attrName>style.visibility</p:attrName>
                                        </p:attrNameLst>
                                      </p:cBhvr>
                                      <p:to>
                                        <p:strVal val="hidden"/>
                                      </p:to>
                                    </p:set>
                                  </p:childTnLst>
                                </p:cTn>
                              </p:par>
                              <p:par>
                                <p:cTn id="237" presetID="1" presetClass="entr" presetSubtype="0" fill="hold" grpId="0" nodeType="withEffect">
                                  <p:stCondLst>
                                    <p:cond delay="56000"/>
                                  </p:stCondLst>
                                  <p:childTnLst>
                                    <p:set>
                                      <p:cBhvr>
                                        <p:cTn id="238" dur="1" fill="hold">
                                          <p:stCondLst>
                                            <p:cond delay="0"/>
                                          </p:stCondLst>
                                        </p:cTn>
                                        <p:tgtEl>
                                          <p:spTgt spid="1029"/>
                                        </p:tgtEl>
                                        <p:attrNameLst>
                                          <p:attrName>style.visibility</p:attrName>
                                        </p:attrNameLst>
                                      </p:cBhvr>
                                      <p:to>
                                        <p:strVal val="visible"/>
                                      </p:to>
                                    </p:set>
                                  </p:childTnLst>
                                </p:cTn>
                              </p:par>
                              <p:par>
                                <p:cTn id="239" presetID="1" presetClass="exit" presetSubtype="0" fill="hold" grpId="1" nodeType="withEffect">
                                  <p:stCondLst>
                                    <p:cond delay="57000"/>
                                  </p:stCondLst>
                                  <p:childTnLst>
                                    <p:set>
                                      <p:cBhvr>
                                        <p:cTn id="240" dur="1" fill="hold">
                                          <p:stCondLst>
                                            <p:cond delay="0"/>
                                          </p:stCondLst>
                                        </p:cTn>
                                        <p:tgtEl>
                                          <p:spTgt spid="1029"/>
                                        </p:tgtEl>
                                        <p:attrNameLst>
                                          <p:attrName>style.visibility</p:attrName>
                                        </p:attrNameLst>
                                      </p:cBhvr>
                                      <p:to>
                                        <p:strVal val="hidden"/>
                                      </p:to>
                                    </p:set>
                                  </p:childTnLst>
                                </p:cTn>
                              </p:par>
                              <p:par>
                                <p:cTn id="241" presetID="1" presetClass="entr" presetSubtype="0" fill="hold" grpId="0" nodeType="withEffect">
                                  <p:stCondLst>
                                    <p:cond delay="57000"/>
                                  </p:stCondLst>
                                  <p:childTnLst>
                                    <p:set>
                                      <p:cBhvr>
                                        <p:cTn id="242" dur="1" fill="hold">
                                          <p:stCondLst>
                                            <p:cond delay="0"/>
                                          </p:stCondLst>
                                        </p:cTn>
                                        <p:tgtEl>
                                          <p:spTgt spid="1030"/>
                                        </p:tgtEl>
                                        <p:attrNameLst>
                                          <p:attrName>style.visibility</p:attrName>
                                        </p:attrNameLst>
                                      </p:cBhvr>
                                      <p:to>
                                        <p:strVal val="visible"/>
                                      </p:to>
                                    </p:set>
                                  </p:childTnLst>
                                </p:cTn>
                              </p:par>
                              <p:par>
                                <p:cTn id="243" presetID="1" presetClass="exit" presetSubtype="0" fill="hold" grpId="1" nodeType="withEffect">
                                  <p:stCondLst>
                                    <p:cond delay="58000"/>
                                  </p:stCondLst>
                                  <p:childTnLst>
                                    <p:set>
                                      <p:cBhvr>
                                        <p:cTn id="244" dur="1" fill="hold">
                                          <p:stCondLst>
                                            <p:cond delay="0"/>
                                          </p:stCondLst>
                                        </p:cTn>
                                        <p:tgtEl>
                                          <p:spTgt spid="1030"/>
                                        </p:tgtEl>
                                        <p:attrNameLst>
                                          <p:attrName>style.visibility</p:attrName>
                                        </p:attrNameLst>
                                      </p:cBhvr>
                                      <p:to>
                                        <p:strVal val="hidden"/>
                                      </p:to>
                                    </p:set>
                                  </p:childTnLst>
                                </p:cTn>
                              </p:par>
                              <p:par>
                                <p:cTn id="245" presetID="1" presetClass="entr" presetSubtype="0" fill="hold" grpId="0" nodeType="withEffect">
                                  <p:stCondLst>
                                    <p:cond delay="58000"/>
                                  </p:stCondLst>
                                  <p:childTnLst>
                                    <p:set>
                                      <p:cBhvr>
                                        <p:cTn id="246" dur="1" fill="hold">
                                          <p:stCondLst>
                                            <p:cond delay="0"/>
                                          </p:stCondLst>
                                        </p:cTn>
                                        <p:tgtEl>
                                          <p:spTgt spid="1031"/>
                                        </p:tgtEl>
                                        <p:attrNameLst>
                                          <p:attrName>style.visibility</p:attrName>
                                        </p:attrNameLst>
                                      </p:cBhvr>
                                      <p:to>
                                        <p:strVal val="visible"/>
                                      </p:to>
                                    </p:set>
                                  </p:childTnLst>
                                </p:cTn>
                              </p:par>
                              <p:par>
                                <p:cTn id="247" presetID="1" presetClass="exit" presetSubtype="0" fill="hold" grpId="1" nodeType="withEffect">
                                  <p:stCondLst>
                                    <p:cond delay="59000"/>
                                  </p:stCondLst>
                                  <p:childTnLst>
                                    <p:set>
                                      <p:cBhvr>
                                        <p:cTn id="248" dur="1" fill="hold">
                                          <p:stCondLst>
                                            <p:cond delay="0"/>
                                          </p:stCondLst>
                                        </p:cTn>
                                        <p:tgtEl>
                                          <p:spTgt spid="1031"/>
                                        </p:tgtEl>
                                        <p:attrNameLst>
                                          <p:attrName>style.visibility</p:attrName>
                                        </p:attrNameLst>
                                      </p:cBhvr>
                                      <p:to>
                                        <p:strVal val="hidden"/>
                                      </p:to>
                                    </p:set>
                                  </p:childTnLst>
                                </p:cTn>
                              </p:par>
                              <p:par>
                                <p:cTn id="249" presetID="1" presetClass="entr" presetSubtype="0" fill="hold" grpId="0" nodeType="withEffect">
                                  <p:stCondLst>
                                    <p:cond delay="59000"/>
                                  </p:stCondLst>
                                  <p:childTnLst>
                                    <p:set>
                                      <p:cBhvr>
                                        <p:cTn id="250" dur="1" fill="hold">
                                          <p:stCondLst>
                                            <p:cond delay="0"/>
                                          </p:stCondLst>
                                        </p:cTn>
                                        <p:tgtEl>
                                          <p:spTgt spid="1032"/>
                                        </p:tgtEl>
                                        <p:attrNameLst>
                                          <p:attrName>style.visibility</p:attrName>
                                        </p:attrNameLst>
                                      </p:cBhvr>
                                      <p:to>
                                        <p:strVal val="visible"/>
                                      </p:to>
                                    </p:set>
                                  </p:childTnLst>
                                </p:cTn>
                              </p:par>
                              <p:par>
                                <p:cTn id="251" presetID="1" presetClass="exit" presetSubtype="0" fill="hold" grpId="1" nodeType="withEffect">
                                  <p:stCondLst>
                                    <p:cond delay="60000"/>
                                  </p:stCondLst>
                                  <p:childTnLst>
                                    <p:set>
                                      <p:cBhvr>
                                        <p:cTn id="252" dur="1" fill="hold">
                                          <p:stCondLst>
                                            <p:cond delay="0"/>
                                          </p:stCondLst>
                                        </p:cTn>
                                        <p:tgtEl>
                                          <p:spTgt spid="1032"/>
                                        </p:tgtEl>
                                        <p:attrNameLst>
                                          <p:attrName>style.visibility</p:attrName>
                                        </p:attrNameLst>
                                      </p:cBhvr>
                                      <p:to>
                                        <p:strVal val="hidden"/>
                                      </p:to>
                                    </p:set>
                                  </p:childTnLst>
                                </p:cTn>
                              </p:par>
                              <p:par>
                                <p:cTn id="253" presetID="1" presetClass="entr" presetSubtype="0" fill="hold" grpId="0" nodeType="withEffect">
                                  <p:stCondLst>
                                    <p:cond delay="60000"/>
                                  </p:stCondLst>
                                  <p:childTnLst>
                                    <p:set>
                                      <p:cBhvr>
                                        <p:cTn id="254" dur="1" fill="hold">
                                          <p:stCondLst>
                                            <p:cond delay="0"/>
                                          </p:stCondLst>
                                        </p:cTn>
                                        <p:tgtEl>
                                          <p:spTgt spid="1033"/>
                                        </p:tgtEl>
                                        <p:attrNameLst>
                                          <p:attrName>style.visibility</p:attrName>
                                        </p:attrNameLst>
                                      </p:cBhvr>
                                      <p:to>
                                        <p:strVal val="visible"/>
                                      </p:to>
                                    </p:set>
                                  </p:childTnLst>
                                </p:cTn>
                              </p:par>
                              <p:par>
                                <p:cTn id="255" presetID="1" presetClass="exit" presetSubtype="0" fill="hold" grpId="1" nodeType="withEffect">
                                  <p:stCondLst>
                                    <p:cond delay="60000"/>
                                  </p:stCondLst>
                                  <p:childTnLst>
                                    <p:set>
                                      <p:cBhvr>
                                        <p:cTn id="256" dur="1" fill="hold">
                                          <p:stCondLst>
                                            <p:cond delay="0"/>
                                          </p:stCondLst>
                                        </p:cTn>
                                        <p:tgtEl>
                                          <p:spTgt spid="1033"/>
                                        </p:tgtEl>
                                        <p:attrNameLst>
                                          <p:attrName>style.visibility</p:attrName>
                                        </p:attrNameLst>
                                      </p:cBhvr>
                                      <p:to>
                                        <p:strVal val="hidden"/>
                                      </p:to>
                                    </p:set>
                                  </p:childTnLst>
                                </p:cTn>
                              </p:par>
                              <p:par>
                                <p:cTn id="257" presetID="1" presetClass="entr" presetSubtype="0" fill="hold" grpId="0" nodeType="withEffect">
                                  <p:stCondLst>
                                    <p:cond delay="60000"/>
                                  </p:stCondLst>
                                  <p:childTnLst>
                                    <p:set>
                                      <p:cBhvr>
                                        <p:cTn id="258"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1024" grpId="0"/>
      <p:bldP spid="1024" grpId="1"/>
      <p:bldP spid="1025" grpId="0"/>
      <p:bldP spid="1025" grpId="1"/>
      <p:bldP spid="1026" grpId="0"/>
      <p:bldP spid="1026" grpId="1"/>
      <p:bldP spid="1027" grpId="0"/>
      <p:bldP spid="1027" grpId="1"/>
      <p:bldP spid="1028" grpId="0"/>
      <p:bldP spid="1028" grpId="1"/>
      <p:bldP spid="1029" grpId="0"/>
      <p:bldP spid="1029" grpId="1"/>
      <p:bldP spid="1030" grpId="0"/>
      <p:bldP spid="1030" grpId="1"/>
      <p:bldP spid="1031" grpId="0"/>
      <p:bldP spid="1031" grpId="1"/>
      <p:bldP spid="1032" grpId="0"/>
      <p:bldP spid="1032" grpId="1"/>
      <p:bldP spid="1033" grpId="0"/>
      <p:bldP spid="1033" grpId="1"/>
      <p:bldP spid="10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3E65920-DFDF-0AEF-D919-64F4F35E097F}"/>
              </a:ext>
            </a:extLst>
          </p:cNvPr>
          <p:cNvSpPr>
            <a:spLocks noGrp="1"/>
          </p:cNvSpPr>
          <p:nvPr>
            <p:ph sz="half" idx="1"/>
          </p:nvPr>
        </p:nvSpPr>
        <p:spPr>
          <a:xfrm>
            <a:off x="567266" y="3109904"/>
            <a:ext cx="9696873" cy="4851930"/>
          </a:xfrm>
        </p:spPr>
        <p:txBody>
          <a:bodyPr/>
          <a:lstStyle/>
          <a:p>
            <a:r>
              <a:rPr lang="en-NZ" sz="2800" b="0">
                <a:solidFill>
                  <a:srgbClr val="005286"/>
                </a:solidFill>
                <a:latin typeface="Arial"/>
                <a:cs typeface="Arial"/>
              </a:rPr>
              <a:t>Test your knowledge of healthy, sustainable food.</a:t>
            </a:r>
            <a:endParaRPr lang="en-US"/>
          </a:p>
        </p:txBody>
      </p:sp>
      <p:sp>
        <p:nvSpPr>
          <p:cNvPr id="15" name="Title 14">
            <a:extLst>
              <a:ext uri="{FF2B5EF4-FFF2-40B4-BE49-F238E27FC236}">
                <a16:creationId xmlns:a16="http://schemas.microsoft.com/office/drawing/2014/main" id="{E54EC9BF-7BFF-2674-1518-9F958006F5CF}"/>
              </a:ext>
            </a:extLst>
          </p:cNvPr>
          <p:cNvSpPr>
            <a:spLocks noGrp="1"/>
          </p:cNvSpPr>
          <p:nvPr>
            <p:ph type="title"/>
          </p:nvPr>
        </p:nvSpPr>
        <p:spPr/>
        <p:txBody>
          <a:bodyPr/>
          <a:lstStyle/>
          <a:p>
            <a:r>
              <a:rPr lang="en-NZ" sz="4400" b="1">
                <a:solidFill>
                  <a:srgbClr val="00B0DB"/>
                </a:solidFill>
              </a:rPr>
              <a:t>True or false? </a:t>
            </a:r>
            <a:br>
              <a:rPr lang="en-NZ" sz="4400" b="1">
                <a:solidFill>
                  <a:srgbClr val="00B0DB"/>
                </a:solidFill>
              </a:rPr>
            </a:br>
            <a:endParaRPr lang="en-US"/>
          </a:p>
        </p:txBody>
      </p:sp>
      <p:sp>
        <p:nvSpPr>
          <p:cNvPr id="19" name="Text Placeholder 2">
            <a:extLst>
              <a:ext uri="{FF2B5EF4-FFF2-40B4-BE49-F238E27FC236}">
                <a16:creationId xmlns:a16="http://schemas.microsoft.com/office/drawing/2014/main" id="{A08CA413-B934-B738-68C2-F66ABA28D457}"/>
              </a:ext>
            </a:extLst>
          </p:cNvPr>
          <p:cNvSpPr txBox="1">
            <a:spLocks/>
          </p:cNvSpPr>
          <p:nvPr/>
        </p:nvSpPr>
        <p:spPr>
          <a:xfrm>
            <a:off x="567266" y="4032669"/>
            <a:ext cx="7040622" cy="1052094"/>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dirty="0">
                <a:latin typeface="Arial"/>
                <a:cs typeface="Arial"/>
              </a:rPr>
              <a:t>We should eat as many different types of fruit </a:t>
            </a:r>
            <a:br>
              <a:rPr lang="en-US" sz="2200" dirty="0">
                <a:latin typeface="Arial"/>
                <a:cs typeface="Arial"/>
              </a:rPr>
            </a:br>
            <a:r>
              <a:rPr lang="en-US" sz="2200" dirty="0">
                <a:latin typeface="Arial"/>
                <a:cs typeface="Arial"/>
              </a:rPr>
              <a:t>and vegetables a day as possible.</a:t>
            </a:r>
            <a:endParaRPr lang="en-US" sz="2200" dirty="0"/>
          </a:p>
        </p:txBody>
      </p:sp>
      <p:sp>
        <p:nvSpPr>
          <p:cNvPr id="20" name="Text Placeholder 2">
            <a:extLst>
              <a:ext uri="{FF2B5EF4-FFF2-40B4-BE49-F238E27FC236}">
                <a16:creationId xmlns:a16="http://schemas.microsoft.com/office/drawing/2014/main" id="{A65C4670-C0D1-A367-4F30-135E8F96A092}"/>
              </a:ext>
            </a:extLst>
          </p:cNvPr>
          <p:cNvSpPr txBox="1">
            <a:spLocks/>
          </p:cNvSpPr>
          <p:nvPr/>
        </p:nvSpPr>
        <p:spPr>
          <a:xfrm>
            <a:off x="8649702" y="4018976"/>
            <a:ext cx="7040623" cy="1052094"/>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latin typeface="Arial"/>
                <a:cs typeface="Arial"/>
              </a:rPr>
              <a:t>Protein is only found in meat and fish.</a:t>
            </a:r>
            <a:endParaRPr lang="en-US"/>
          </a:p>
        </p:txBody>
      </p:sp>
      <p:sp>
        <p:nvSpPr>
          <p:cNvPr id="21" name="Text Placeholder 2">
            <a:extLst>
              <a:ext uri="{FF2B5EF4-FFF2-40B4-BE49-F238E27FC236}">
                <a16:creationId xmlns:a16="http://schemas.microsoft.com/office/drawing/2014/main" id="{5DA6FBFE-26A2-27E3-16DC-54465653D8C5}"/>
              </a:ext>
            </a:extLst>
          </p:cNvPr>
          <p:cNvSpPr txBox="1">
            <a:spLocks/>
          </p:cNvSpPr>
          <p:nvPr/>
        </p:nvSpPr>
        <p:spPr>
          <a:xfrm>
            <a:off x="559107" y="5497120"/>
            <a:ext cx="2890458" cy="1052094"/>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22" name="Text Placeholder 2">
            <a:extLst>
              <a:ext uri="{FF2B5EF4-FFF2-40B4-BE49-F238E27FC236}">
                <a16:creationId xmlns:a16="http://schemas.microsoft.com/office/drawing/2014/main" id="{F6E315DC-EFFA-9B7E-2625-13C7AD4A9C33}"/>
              </a:ext>
            </a:extLst>
          </p:cNvPr>
          <p:cNvSpPr txBox="1">
            <a:spLocks/>
          </p:cNvSpPr>
          <p:nvPr/>
        </p:nvSpPr>
        <p:spPr>
          <a:xfrm>
            <a:off x="4717429" y="5528276"/>
            <a:ext cx="2890458" cy="1020938"/>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
        <p:nvSpPr>
          <p:cNvPr id="23" name="Text Placeholder 2">
            <a:extLst>
              <a:ext uri="{FF2B5EF4-FFF2-40B4-BE49-F238E27FC236}">
                <a16:creationId xmlns:a16="http://schemas.microsoft.com/office/drawing/2014/main" id="{ED284CC0-31C6-E421-BED8-00DDFD816DE3}"/>
              </a:ext>
            </a:extLst>
          </p:cNvPr>
          <p:cNvSpPr txBox="1">
            <a:spLocks/>
          </p:cNvSpPr>
          <p:nvPr/>
        </p:nvSpPr>
        <p:spPr>
          <a:xfrm>
            <a:off x="8641019" y="5528276"/>
            <a:ext cx="2890458" cy="1020938"/>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24" name="Text Placeholder 2">
            <a:extLst>
              <a:ext uri="{FF2B5EF4-FFF2-40B4-BE49-F238E27FC236}">
                <a16:creationId xmlns:a16="http://schemas.microsoft.com/office/drawing/2014/main" id="{274E5296-158A-2EEB-7664-2DDAC6F5A081}"/>
              </a:ext>
            </a:extLst>
          </p:cNvPr>
          <p:cNvSpPr txBox="1">
            <a:spLocks/>
          </p:cNvSpPr>
          <p:nvPr/>
        </p:nvSpPr>
        <p:spPr>
          <a:xfrm>
            <a:off x="12802042" y="5530362"/>
            <a:ext cx="2890458" cy="1018852"/>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
        <p:nvSpPr>
          <p:cNvPr id="25" name="Title 2">
            <a:extLst>
              <a:ext uri="{FF2B5EF4-FFF2-40B4-BE49-F238E27FC236}">
                <a16:creationId xmlns:a16="http://schemas.microsoft.com/office/drawing/2014/main" id="{1681B24F-2252-21B8-5750-156380C4CD38}"/>
              </a:ext>
            </a:extLst>
          </p:cNvPr>
          <p:cNvSpPr txBox="1">
            <a:spLocks/>
          </p:cNvSpPr>
          <p:nvPr/>
        </p:nvSpPr>
        <p:spPr>
          <a:xfrm>
            <a:off x="559107" y="6851531"/>
            <a:ext cx="7373277" cy="1433378"/>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dirty="0">
                <a:solidFill>
                  <a:srgbClr val="005286"/>
                </a:solidFill>
                <a:latin typeface="Arial"/>
                <a:cs typeface="Arial"/>
              </a:rPr>
              <a:t>True! To make sure we get all the vitamins and minerals we need, we should eat at least five portions of fresh, frozen, canned, dried or juiced fruit and vegetables a day.</a:t>
            </a:r>
            <a:endParaRPr lang="en-GB" sz="2200" dirty="0"/>
          </a:p>
        </p:txBody>
      </p:sp>
      <p:sp>
        <p:nvSpPr>
          <p:cNvPr id="26" name="Title 2">
            <a:extLst>
              <a:ext uri="{FF2B5EF4-FFF2-40B4-BE49-F238E27FC236}">
                <a16:creationId xmlns:a16="http://schemas.microsoft.com/office/drawing/2014/main" id="{6309A3ED-56A9-A44D-9665-39D1EA6C96AC}"/>
              </a:ext>
            </a:extLst>
          </p:cNvPr>
          <p:cNvSpPr txBox="1">
            <a:spLocks/>
          </p:cNvSpPr>
          <p:nvPr/>
        </p:nvSpPr>
        <p:spPr>
          <a:xfrm>
            <a:off x="8641019" y="6851531"/>
            <a:ext cx="7373277" cy="807986"/>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a:solidFill>
                  <a:srgbClr val="005286"/>
                </a:solidFill>
              </a:rPr>
              <a:t>False! Beans, pulses, nuts, eggs and dairy products are also great sources of protein – and they’re vegetarian! </a:t>
            </a:r>
          </a:p>
        </p:txBody>
      </p:sp>
      <p:sp>
        <p:nvSpPr>
          <p:cNvPr id="28" name="Text Placeholder 2">
            <a:extLst>
              <a:ext uri="{FF2B5EF4-FFF2-40B4-BE49-F238E27FC236}">
                <a16:creationId xmlns:a16="http://schemas.microsoft.com/office/drawing/2014/main" id="{0BE1991E-FA89-2E6B-1B03-A58EF2FEBEBB}"/>
              </a:ext>
            </a:extLst>
          </p:cNvPr>
          <p:cNvSpPr txBox="1">
            <a:spLocks/>
          </p:cNvSpPr>
          <p:nvPr/>
        </p:nvSpPr>
        <p:spPr>
          <a:xfrm>
            <a:off x="559633" y="5497120"/>
            <a:ext cx="2890458" cy="1052094"/>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30" name="Text Placeholder 2">
            <a:extLst>
              <a:ext uri="{FF2B5EF4-FFF2-40B4-BE49-F238E27FC236}">
                <a16:creationId xmlns:a16="http://schemas.microsoft.com/office/drawing/2014/main" id="{98936B72-FFB3-05E8-75CC-1A833B39234E}"/>
              </a:ext>
            </a:extLst>
          </p:cNvPr>
          <p:cNvSpPr txBox="1">
            <a:spLocks/>
          </p:cNvSpPr>
          <p:nvPr/>
        </p:nvSpPr>
        <p:spPr>
          <a:xfrm>
            <a:off x="12802042" y="5530362"/>
            <a:ext cx="2895913" cy="1018852"/>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Tree>
    <p:extLst>
      <p:ext uri="{BB962C8B-B14F-4D97-AF65-F5344CB8AC3E}">
        <p14:creationId xmlns:p14="http://schemas.microsoft.com/office/powerpoint/2010/main" val="266434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54EC9BF-7BFF-2674-1518-9F958006F5CF}"/>
              </a:ext>
            </a:extLst>
          </p:cNvPr>
          <p:cNvSpPr>
            <a:spLocks noGrp="1"/>
          </p:cNvSpPr>
          <p:nvPr>
            <p:ph type="title"/>
          </p:nvPr>
        </p:nvSpPr>
        <p:spPr/>
        <p:txBody>
          <a:bodyPr/>
          <a:lstStyle/>
          <a:p>
            <a:r>
              <a:rPr lang="en-NZ" sz="4400" b="1">
                <a:solidFill>
                  <a:srgbClr val="00B0DB"/>
                </a:solidFill>
              </a:rPr>
              <a:t>True or false? </a:t>
            </a:r>
            <a:br>
              <a:rPr lang="en-NZ" sz="4400" b="1">
                <a:solidFill>
                  <a:srgbClr val="00B0DB"/>
                </a:solidFill>
              </a:rPr>
            </a:br>
            <a:endParaRPr lang="en-US"/>
          </a:p>
        </p:txBody>
      </p:sp>
      <p:sp>
        <p:nvSpPr>
          <p:cNvPr id="7" name="Content Placeholder 6">
            <a:extLst>
              <a:ext uri="{FF2B5EF4-FFF2-40B4-BE49-F238E27FC236}">
                <a16:creationId xmlns:a16="http://schemas.microsoft.com/office/drawing/2014/main" id="{C1645B7F-126F-422E-7157-4B245DB16C0F}"/>
              </a:ext>
            </a:extLst>
          </p:cNvPr>
          <p:cNvSpPr>
            <a:spLocks noGrp="1"/>
          </p:cNvSpPr>
          <p:nvPr>
            <p:ph sz="half" idx="18"/>
          </p:nvPr>
        </p:nvSpPr>
        <p:spPr>
          <a:xfrm>
            <a:off x="567267" y="3076739"/>
            <a:ext cx="9084733" cy="923374"/>
          </a:xfrm>
        </p:spPr>
        <p:txBody>
          <a:bodyPr/>
          <a:lstStyle/>
          <a:p>
            <a:r>
              <a:rPr lang="en-NZ" sz="2800" b="0">
                <a:solidFill>
                  <a:srgbClr val="005286"/>
                </a:solidFill>
                <a:latin typeface="Arial"/>
                <a:cs typeface="Arial"/>
              </a:rPr>
              <a:t>Test your knowledge of healthy, sustainable food.</a:t>
            </a:r>
            <a:endParaRPr lang="en-US"/>
          </a:p>
          <a:p>
            <a:endParaRPr lang="en-US"/>
          </a:p>
        </p:txBody>
      </p:sp>
      <p:sp>
        <p:nvSpPr>
          <p:cNvPr id="19" name="Text Placeholder 2">
            <a:extLst>
              <a:ext uri="{FF2B5EF4-FFF2-40B4-BE49-F238E27FC236}">
                <a16:creationId xmlns:a16="http://schemas.microsoft.com/office/drawing/2014/main" id="{A08CA413-B934-B738-68C2-F66ABA28D457}"/>
              </a:ext>
            </a:extLst>
          </p:cNvPr>
          <p:cNvSpPr txBox="1">
            <a:spLocks/>
          </p:cNvSpPr>
          <p:nvPr/>
        </p:nvSpPr>
        <p:spPr>
          <a:xfrm>
            <a:off x="567265" y="4032669"/>
            <a:ext cx="7040621" cy="1052094"/>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t>White pasta can help you feel fuller for longer </a:t>
            </a:r>
            <a:br>
              <a:rPr lang="en-US" sz="2200"/>
            </a:br>
            <a:r>
              <a:rPr lang="en-US" sz="2200"/>
              <a:t>than wholewheat pasta.</a:t>
            </a:r>
          </a:p>
        </p:txBody>
      </p:sp>
      <p:sp>
        <p:nvSpPr>
          <p:cNvPr id="20" name="Text Placeholder 2">
            <a:extLst>
              <a:ext uri="{FF2B5EF4-FFF2-40B4-BE49-F238E27FC236}">
                <a16:creationId xmlns:a16="http://schemas.microsoft.com/office/drawing/2014/main" id="{A65C4670-C0D1-A367-4F30-135E8F96A092}"/>
              </a:ext>
            </a:extLst>
          </p:cNvPr>
          <p:cNvSpPr txBox="1">
            <a:spLocks/>
          </p:cNvSpPr>
          <p:nvPr/>
        </p:nvSpPr>
        <p:spPr>
          <a:xfrm>
            <a:off x="8641019" y="4032669"/>
            <a:ext cx="7040620" cy="1052091"/>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dirty="0"/>
              <a:t>Eating some fat is an important part </a:t>
            </a:r>
            <a:br>
              <a:rPr lang="en-US" sz="2200" dirty="0"/>
            </a:br>
            <a:r>
              <a:rPr lang="en-US" sz="2200" dirty="0"/>
              <a:t>of a balanced diet.</a:t>
            </a:r>
          </a:p>
        </p:txBody>
      </p:sp>
      <p:sp>
        <p:nvSpPr>
          <p:cNvPr id="21" name="Text Placeholder 2">
            <a:extLst>
              <a:ext uri="{FF2B5EF4-FFF2-40B4-BE49-F238E27FC236}">
                <a16:creationId xmlns:a16="http://schemas.microsoft.com/office/drawing/2014/main" id="{5DA6FBFE-26A2-27E3-16DC-54465653D8C5}"/>
              </a:ext>
            </a:extLst>
          </p:cNvPr>
          <p:cNvSpPr txBox="1">
            <a:spLocks/>
          </p:cNvSpPr>
          <p:nvPr/>
        </p:nvSpPr>
        <p:spPr>
          <a:xfrm>
            <a:off x="527758" y="5513648"/>
            <a:ext cx="2890458" cy="1052094"/>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22" name="Text Placeholder 2">
            <a:extLst>
              <a:ext uri="{FF2B5EF4-FFF2-40B4-BE49-F238E27FC236}">
                <a16:creationId xmlns:a16="http://schemas.microsoft.com/office/drawing/2014/main" id="{F6E315DC-EFFA-9B7E-2625-13C7AD4A9C33}"/>
              </a:ext>
            </a:extLst>
          </p:cNvPr>
          <p:cNvSpPr txBox="1">
            <a:spLocks/>
          </p:cNvSpPr>
          <p:nvPr/>
        </p:nvSpPr>
        <p:spPr>
          <a:xfrm>
            <a:off x="4715791" y="5513648"/>
            <a:ext cx="2890458" cy="1045561"/>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
        <p:nvSpPr>
          <p:cNvPr id="23" name="Text Placeholder 2">
            <a:extLst>
              <a:ext uri="{FF2B5EF4-FFF2-40B4-BE49-F238E27FC236}">
                <a16:creationId xmlns:a16="http://schemas.microsoft.com/office/drawing/2014/main" id="{ED284CC0-31C6-E421-BED8-00DDFD816DE3}"/>
              </a:ext>
            </a:extLst>
          </p:cNvPr>
          <p:cNvSpPr txBox="1">
            <a:spLocks/>
          </p:cNvSpPr>
          <p:nvPr/>
        </p:nvSpPr>
        <p:spPr>
          <a:xfrm>
            <a:off x="8611833" y="5533016"/>
            <a:ext cx="2890458" cy="1031201"/>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24" name="Text Placeholder 2">
            <a:extLst>
              <a:ext uri="{FF2B5EF4-FFF2-40B4-BE49-F238E27FC236}">
                <a16:creationId xmlns:a16="http://schemas.microsoft.com/office/drawing/2014/main" id="{274E5296-158A-2EEB-7664-2DDAC6F5A081}"/>
              </a:ext>
            </a:extLst>
          </p:cNvPr>
          <p:cNvSpPr txBox="1">
            <a:spLocks/>
          </p:cNvSpPr>
          <p:nvPr/>
        </p:nvSpPr>
        <p:spPr>
          <a:xfrm>
            <a:off x="12791181" y="5513648"/>
            <a:ext cx="2890458" cy="1052091"/>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
        <p:nvSpPr>
          <p:cNvPr id="25" name="Title 2">
            <a:extLst>
              <a:ext uri="{FF2B5EF4-FFF2-40B4-BE49-F238E27FC236}">
                <a16:creationId xmlns:a16="http://schemas.microsoft.com/office/drawing/2014/main" id="{1681B24F-2252-21B8-5750-156380C4CD38}"/>
              </a:ext>
            </a:extLst>
          </p:cNvPr>
          <p:cNvSpPr txBox="1">
            <a:spLocks/>
          </p:cNvSpPr>
          <p:nvPr/>
        </p:nvSpPr>
        <p:spPr>
          <a:xfrm>
            <a:off x="459717" y="6868571"/>
            <a:ext cx="7373277" cy="1433378"/>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dirty="0">
                <a:solidFill>
                  <a:srgbClr val="005286"/>
                </a:solidFill>
              </a:rPr>
              <a:t>False! Wholegrain carbohydrates like wholewheat pasta, potatoes with the skins on, or brown rice have more fibre and can help you stay fuller for longer. </a:t>
            </a:r>
          </a:p>
          <a:p>
            <a:endParaRPr lang="en-GB" sz="2200" dirty="0"/>
          </a:p>
        </p:txBody>
      </p:sp>
      <p:sp>
        <p:nvSpPr>
          <p:cNvPr id="26" name="Title 2">
            <a:extLst>
              <a:ext uri="{FF2B5EF4-FFF2-40B4-BE49-F238E27FC236}">
                <a16:creationId xmlns:a16="http://schemas.microsoft.com/office/drawing/2014/main" id="{6309A3ED-56A9-A44D-9665-39D1EA6C96AC}"/>
              </a:ext>
            </a:extLst>
          </p:cNvPr>
          <p:cNvSpPr txBox="1">
            <a:spLocks/>
          </p:cNvSpPr>
          <p:nvPr/>
        </p:nvSpPr>
        <p:spPr>
          <a:xfrm>
            <a:off x="8570268" y="6868571"/>
            <a:ext cx="7373277" cy="807986"/>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dirty="0">
                <a:solidFill>
                  <a:srgbClr val="005286"/>
                </a:solidFill>
              </a:rPr>
              <a:t>True! </a:t>
            </a:r>
            <a:r>
              <a:rPr lang="en-US" sz="2200" b="0" dirty="0">
                <a:solidFill>
                  <a:srgbClr val="005286"/>
                </a:solidFill>
              </a:rPr>
              <a:t>Stick to healthier, unsaturated fats from plant sources like vegetable oil, rapeseed oil and olive oil.</a:t>
            </a:r>
          </a:p>
          <a:p>
            <a:endParaRPr lang="en-GB" sz="2200" b="0" dirty="0">
              <a:solidFill>
                <a:srgbClr val="005286"/>
              </a:solidFill>
            </a:endParaRPr>
          </a:p>
          <a:p>
            <a:endParaRPr lang="en-GB" sz="2200" b="0" dirty="0">
              <a:solidFill>
                <a:srgbClr val="005286"/>
              </a:solidFill>
            </a:endParaRPr>
          </a:p>
        </p:txBody>
      </p:sp>
      <p:sp>
        <p:nvSpPr>
          <p:cNvPr id="2" name="Text Placeholder 2">
            <a:extLst>
              <a:ext uri="{FF2B5EF4-FFF2-40B4-BE49-F238E27FC236}">
                <a16:creationId xmlns:a16="http://schemas.microsoft.com/office/drawing/2014/main" id="{A75E9126-92CD-FEA0-57A4-8F8C0F2B3FAF}"/>
              </a:ext>
            </a:extLst>
          </p:cNvPr>
          <p:cNvSpPr txBox="1">
            <a:spLocks/>
          </p:cNvSpPr>
          <p:nvPr/>
        </p:nvSpPr>
        <p:spPr>
          <a:xfrm>
            <a:off x="8611834" y="5513648"/>
            <a:ext cx="2890458" cy="1052092"/>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3" name="Text Placeholder 2">
            <a:extLst>
              <a:ext uri="{FF2B5EF4-FFF2-40B4-BE49-F238E27FC236}">
                <a16:creationId xmlns:a16="http://schemas.microsoft.com/office/drawing/2014/main" id="{856BB7E7-08B5-7C4F-FB21-EA00614B904F}"/>
              </a:ext>
            </a:extLst>
          </p:cNvPr>
          <p:cNvSpPr txBox="1">
            <a:spLocks/>
          </p:cNvSpPr>
          <p:nvPr/>
        </p:nvSpPr>
        <p:spPr>
          <a:xfrm>
            <a:off x="4697549" y="5513648"/>
            <a:ext cx="2908699" cy="1052093"/>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a:solidFill>
                <a:schemeClr val="bg1"/>
              </a:solidFill>
            </a:endParaRPr>
          </a:p>
        </p:txBody>
      </p:sp>
    </p:spTree>
    <p:extLst>
      <p:ext uri="{BB962C8B-B14F-4D97-AF65-F5344CB8AC3E}">
        <p14:creationId xmlns:p14="http://schemas.microsoft.com/office/powerpoint/2010/main" val="375415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3E65920-DFDF-0AEF-D919-64F4F35E097F}"/>
              </a:ext>
            </a:extLst>
          </p:cNvPr>
          <p:cNvSpPr>
            <a:spLocks noGrp="1"/>
          </p:cNvSpPr>
          <p:nvPr>
            <p:ph sz="half" idx="1"/>
          </p:nvPr>
        </p:nvSpPr>
        <p:spPr>
          <a:xfrm>
            <a:off x="567266" y="3109904"/>
            <a:ext cx="9696873" cy="4851930"/>
          </a:xfrm>
        </p:spPr>
        <p:txBody>
          <a:bodyPr/>
          <a:lstStyle/>
          <a:p>
            <a:r>
              <a:rPr lang="en-NZ" sz="2800" b="0" dirty="0">
                <a:solidFill>
                  <a:srgbClr val="005286"/>
                </a:solidFill>
                <a:latin typeface="Arial"/>
                <a:cs typeface="Arial"/>
              </a:rPr>
              <a:t>Test your knowledge of healthy, sustainable food.</a:t>
            </a:r>
            <a:endParaRPr lang="en-US" dirty="0"/>
          </a:p>
        </p:txBody>
      </p:sp>
      <p:sp>
        <p:nvSpPr>
          <p:cNvPr id="15" name="Title 14">
            <a:extLst>
              <a:ext uri="{FF2B5EF4-FFF2-40B4-BE49-F238E27FC236}">
                <a16:creationId xmlns:a16="http://schemas.microsoft.com/office/drawing/2014/main" id="{E54EC9BF-7BFF-2674-1518-9F958006F5CF}"/>
              </a:ext>
            </a:extLst>
          </p:cNvPr>
          <p:cNvSpPr>
            <a:spLocks noGrp="1"/>
          </p:cNvSpPr>
          <p:nvPr>
            <p:ph type="title"/>
          </p:nvPr>
        </p:nvSpPr>
        <p:spPr/>
        <p:txBody>
          <a:bodyPr/>
          <a:lstStyle/>
          <a:p>
            <a:r>
              <a:rPr lang="en-NZ" sz="4400" b="1">
                <a:solidFill>
                  <a:srgbClr val="00B0DB"/>
                </a:solidFill>
              </a:rPr>
              <a:t>True or false? </a:t>
            </a:r>
            <a:br>
              <a:rPr lang="en-NZ" sz="4400" b="1">
                <a:solidFill>
                  <a:srgbClr val="00B0DB"/>
                </a:solidFill>
              </a:rPr>
            </a:br>
            <a:endParaRPr lang="en-US"/>
          </a:p>
        </p:txBody>
      </p:sp>
      <p:sp>
        <p:nvSpPr>
          <p:cNvPr id="26" name="Title 2">
            <a:extLst>
              <a:ext uri="{FF2B5EF4-FFF2-40B4-BE49-F238E27FC236}">
                <a16:creationId xmlns:a16="http://schemas.microsoft.com/office/drawing/2014/main" id="{6309A3ED-56A9-A44D-9665-39D1EA6C96AC}"/>
              </a:ext>
            </a:extLst>
          </p:cNvPr>
          <p:cNvSpPr txBox="1">
            <a:spLocks/>
          </p:cNvSpPr>
          <p:nvPr/>
        </p:nvSpPr>
        <p:spPr>
          <a:xfrm>
            <a:off x="24577119" y="7540747"/>
            <a:ext cx="7373277" cy="807986"/>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endParaRPr lang="en-GB" sz="2200" b="0">
              <a:solidFill>
                <a:srgbClr val="005286"/>
              </a:solidFill>
            </a:endParaRPr>
          </a:p>
        </p:txBody>
      </p:sp>
      <p:pic>
        <p:nvPicPr>
          <p:cNvPr id="2" name="Picture 1" descr="Logo&#10;&#10;Description automatically generated">
            <a:extLst>
              <a:ext uri="{FF2B5EF4-FFF2-40B4-BE49-F238E27FC236}">
                <a16:creationId xmlns:a16="http://schemas.microsoft.com/office/drawing/2014/main" id="{49C9204E-480C-4A17-C352-4785932C24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69866" y="4046248"/>
            <a:ext cx="736810" cy="104484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FD762C8C-0D06-BA7A-000D-364BAA2AA4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819024" y="4043706"/>
            <a:ext cx="862615" cy="1050381"/>
          </a:xfrm>
          <a:prstGeom prst="rect">
            <a:avLst/>
          </a:prstGeom>
        </p:spPr>
      </p:pic>
      <p:sp>
        <p:nvSpPr>
          <p:cNvPr id="4" name="Text Placeholder 2">
            <a:extLst>
              <a:ext uri="{FF2B5EF4-FFF2-40B4-BE49-F238E27FC236}">
                <a16:creationId xmlns:a16="http://schemas.microsoft.com/office/drawing/2014/main" id="{4D32D222-8845-2FAC-DA20-54E3BB3EAD6E}"/>
              </a:ext>
            </a:extLst>
          </p:cNvPr>
          <p:cNvSpPr txBox="1">
            <a:spLocks/>
          </p:cNvSpPr>
          <p:nvPr/>
        </p:nvSpPr>
        <p:spPr>
          <a:xfrm>
            <a:off x="567265" y="4032669"/>
            <a:ext cx="7040621" cy="1052094"/>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latin typeface="Arial"/>
                <a:cs typeface="Arial"/>
              </a:rPr>
              <a:t>Local fruits and vegetables that are in season are more sustainable.</a:t>
            </a:r>
            <a:endParaRPr lang="en-US" sz="2200"/>
          </a:p>
        </p:txBody>
      </p:sp>
      <p:sp>
        <p:nvSpPr>
          <p:cNvPr id="7" name="Text Placeholder 2">
            <a:extLst>
              <a:ext uri="{FF2B5EF4-FFF2-40B4-BE49-F238E27FC236}">
                <a16:creationId xmlns:a16="http://schemas.microsoft.com/office/drawing/2014/main" id="{1F9D55D7-6EEA-3882-57C0-430C788EAEBA}"/>
              </a:ext>
            </a:extLst>
          </p:cNvPr>
          <p:cNvSpPr txBox="1">
            <a:spLocks/>
          </p:cNvSpPr>
          <p:nvPr/>
        </p:nvSpPr>
        <p:spPr>
          <a:xfrm>
            <a:off x="8641019" y="4032669"/>
            <a:ext cx="5223837" cy="1061418"/>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dirty="0">
                <a:latin typeface="Arial"/>
                <a:cs typeface="Arial"/>
              </a:rPr>
              <a:t>These symbols mean food has come from a more sustainable source.</a:t>
            </a:r>
            <a:endParaRPr lang="en-US" sz="2400" dirty="0"/>
          </a:p>
        </p:txBody>
      </p:sp>
      <p:sp>
        <p:nvSpPr>
          <p:cNvPr id="11" name="Text Placeholder 2">
            <a:extLst>
              <a:ext uri="{FF2B5EF4-FFF2-40B4-BE49-F238E27FC236}">
                <a16:creationId xmlns:a16="http://schemas.microsoft.com/office/drawing/2014/main" id="{B0931B7F-F61A-81ED-C747-BE1D59FBAD99}"/>
              </a:ext>
            </a:extLst>
          </p:cNvPr>
          <p:cNvSpPr txBox="1">
            <a:spLocks/>
          </p:cNvSpPr>
          <p:nvPr/>
        </p:nvSpPr>
        <p:spPr>
          <a:xfrm>
            <a:off x="8611833" y="5533016"/>
            <a:ext cx="2890458" cy="1024800"/>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12" name="Text Placeholder 2">
            <a:extLst>
              <a:ext uri="{FF2B5EF4-FFF2-40B4-BE49-F238E27FC236}">
                <a16:creationId xmlns:a16="http://schemas.microsoft.com/office/drawing/2014/main" id="{6E90470A-4A1A-4D4C-890E-8F43E7FCDE1E}"/>
              </a:ext>
            </a:extLst>
          </p:cNvPr>
          <p:cNvSpPr txBox="1">
            <a:spLocks/>
          </p:cNvSpPr>
          <p:nvPr/>
        </p:nvSpPr>
        <p:spPr>
          <a:xfrm>
            <a:off x="12791181" y="5513648"/>
            <a:ext cx="2890458" cy="1045560"/>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
        <p:nvSpPr>
          <p:cNvPr id="13" name="Title 2">
            <a:extLst>
              <a:ext uri="{FF2B5EF4-FFF2-40B4-BE49-F238E27FC236}">
                <a16:creationId xmlns:a16="http://schemas.microsoft.com/office/drawing/2014/main" id="{8A83F220-D5B3-E9AB-FB2A-04D0ED7A5045}"/>
              </a:ext>
            </a:extLst>
          </p:cNvPr>
          <p:cNvSpPr txBox="1">
            <a:spLocks/>
          </p:cNvSpPr>
          <p:nvPr/>
        </p:nvSpPr>
        <p:spPr>
          <a:xfrm>
            <a:off x="459717" y="6868571"/>
            <a:ext cx="7373277" cy="1433378"/>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dirty="0">
                <a:solidFill>
                  <a:srgbClr val="005286"/>
                </a:solidFill>
              </a:rPr>
              <a:t>True! Buying seasonal fresh fruit and vegetables reduces the amount of greenhouse gases used to get your food </a:t>
            </a:r>
            <a:br>
              <a:rPr lang="en-GB" sz="2200" b="0" dirty="0">
                <a:solidFill>
                  <a:srgbClr val="005286"/>
                </a:solidFill>
              </a:rPr>
            </a:br>
            <a:r>
              <a:rPr lang="en-GB" sz="2200" b="0" dirty="0">
                <a:solidFill>
                  <a:srgbClr val="005286"/>
                </a:solidFill>
              </a:rPr>
              <a:t>to you. </a:t>
            </a:r>
            <a:endParaRPr lang="en-GB" sz="2200" dirty="0">
              <a:solidFill>
                <a:srgbClr val="005286"/>
              </a:solidFill>
            </a:endParaRPr>
          </a:p>
        </p:txBody>
      </p:sp>
      <p:sp>
        <p:nvSpPr>
          <p:cNvPr id="14" name="Title 2">
            <a:extLst>
              <a:ext uri="{FF2B5EF4-FFF2-40B4-BE49-F238E27FC236}">
                <a16:creationId xmlns:a16="http://schemas.microsoft.com/office/drawing/2014/main" id="{776FB7E6-B703-DEB8-F8DA-ED7C9C7CAA91}"/>
              </a:ext>
            </a:extLst>
          </p:cNvPr>
          <p:cNvSpPr txBox="1">
            <a:spLocks/>
          </p:cNvSpPr>
          <p:nvPr/>
        </p:nvSpPr>
        <p:spPr>
          <a:xfrm>
            <a:off x="8525711" y="6868571"/>
            <a:ext cx="7373277" cy="807986"/>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dirty="0">
                <a:solidFill>
                  <a:srgbClr val="005286"/>
                </a:solidFill>
              </a:rPr>
              <a:t>True! The red tractor means a food has been produced entirely in the UK with minimal pesticides. The blue MSC label means fish has come from a sustainable source.</a:t>
            </a:r>
          </a:p>
          <a:p>
            <a:r>
              <a:rPr lang="en-GB" sz="2200" b="0" dirty="0">
                <a:solidFill>
                  <a:srgbClr val="005286"/>
                </a:solidFill>
              </a:rPr>
              <a:t> </a:t>
            </a:r>
          </a:p>
          <a:p>
            <a:endParaRPr lang="en-GB" sz="2200" b="0" dirty="0">
              <a:solidFill>
                <a:srgbClr val="005286"/>
              </a:solidFill>
            </a:endParaRPr>
          </a:p>
          <a:p>
            <a:endParaRPr lang="en-GB" sz="2200" b="0" dirty="0">
              <a:solidFill>
                <a:srgbClr val="005286"/>
              </a:solidFill>
            </a:endParaRPr>
          </a:p>
        </p:txBody>
      </p:sp>
      <p:sp>
        <p:nvSpPr>
          <p:cNvPr id="16" name="Text Placeholder 2">
            <a:extLst>
              <a:ext uri="{FF2B5EF4-FFF2-40B4-BE49-F238E27FC236}">
                <a16:creationId xmlns:a16="http://schemas.microsoft.com/office/drawing/2014/main" id="{44BEBD4E-D57D-A4BE-6DF6-62282C81FEC9}"/>
              </a:ext>
            </a:extLst>
          </p:cNvPr>
          <p:cNvSpPr txBox="1">
            <a:spLocks/>
          </p:cNvSpPr>
          <p:nvPr/>
        </p:nvSpPr>
        <p:spPr>
          <a:xfrm>
            <a:off x="8611834" y="5513647"/>
            <a:ext cx="2890458" cy="1045561"/>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5" name="Text Placeholder 2">
            <a:extLst>
              <a:ext uri="{FF2B5EF4-FFF2-40B4-BE49-F238E27FC236}">
                <a16:creationId xmlns:a16="http://schemas.microsoft.com/office/drawing/2014/main" id="{42FA7AE5-D74A-04EF-FDB9-70DEDC4C411D}"/>
              </a:ext>
            </a:extLst>
          </p:cNvPr>
          <p:cNvSpPr txBox="1">
            <a:spLocks/>
          </p:cNvSpPr>
          <p:nvPr/>
        </p:nvSpPr>
        <p:spPr>
          <a:xfrm>
            <a:off x="575948" y="5530504"/>
            <a:ext cx="2890458" cy="1024800"/>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6" name="Text Placeholder 2">
            <a:extLst>
              <a:ext uri="{FF2B5EF4-FFF2-40B4-BE49-F238E27FC236}">
                <a16:creationId xmlns:a16="http://schemas.microsoft.com/office/drawing/2014/main" id="{C908D91C-E46D-3C08-09B2-03F06656C008}"/>
              </a:ext>
            </a:extLst>
          </p:cNvPr>
          <p:cNvSpPr txBox="1">
            <a:spLocks/>
          </p:cNvSpPr>
          <p:nvPr/>
        </p:nvSpPr>
        <p:spPr>
          <a:xfrm>
            <a:off x="4755296" y="5511136"/>
            <a:ext cx="2890458" cy="1045560"/>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
        <p:nvSpPr>
          <p:cNvPr id="18" name="Text Placeholder 2">
            <a:extLst>
              <a:ext uri="{FF2B5EF4-FFF2-40B4-BE49-F238E27FC236}">
                <a16:creationId xmlns:a16="http://schemas.microsoft.com/office/drawing/2014/main" id="{9B8D9B83-102C-0A0F-5630-B9A615B22908}"/>
              </a:ext>
            </a:extLst>
          </p:cNvPr>
          <p:cNvSpPr txBox="1">
            <a:spLocks/>
          </p:cNvSpPr>
          <p:nvPr/>
        </p:nvSpPr>
        <p:spPr>
          <a:xfrm>
            <a:off x="575949" y="5511135"/>
            <a:ext cx="2890458" cy="1045561"/>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Tree>
    <p:extLst>
      <p:ext uri="{BB962C8B-B14F-4D97-AF65-F5344CB8AC3E}">
        <p14:creationId xmlns:p14="http://schemas.microsoft.com/office/powerpoint/2010/main" val="82799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54EC9BF-7BFF-2674-1518-9F958006F5CF}"/>
              </a:ext>
            </a:extLst>
          </p:cNvPr>
          <p:cNvSpPr>
            <a:spLocks noGrp="1"/>
          </p:cNvSpPr>
          <p:nvPr>
            <p:ph type="title"/>
          </p:nvPr>
        </p:nvSpPr>
        <p:spPr/>
        <p:txBody>
          <a:bodyPr/>
          <a:lstStyle/>
          <a:p>
            <a:r>
              <a:rPr lang="en-NZ" sz="4400" b="1">
                <a:solidFill>
                  <a:srgbClr val="00B0DB"/>
                </a:solidFill>
              </a:rPr>
              <a:t>True or false? </a:t>
            </a:r>
            <a:br>
              <a:rPr lang="en-NZ" sz="4400" b="1">
                <a:solidFill>
                  <a:srgbClr val="00B0DB"/>
                </a:solidFill>
              </a:rPr>
            </a:br>
            <a:endParaRPr lang="en-US"/>
          </a:p>
        </p:txBody>
      </p:sp>
      <p:sp>
        <p:nvSpPr>
          <p:cNvPr id="7" name="Content Placeholder 6">
            <a:extLst>
              <a:ext uri="{FF2B5EF4-FFF2-40B4-BE49-F238E27FC236}">
                <a16:creationId xmlns:a16="http://schemas.microsoft.com/office/drawing/2014/main" id="{C1645B7F-126F-422E-7157-4B245DB16C0F}"/>
              </a:ext>
            </a:extLst>
          </p:cNvPr>
          <p:cNvSpPr>
            <a:spLocks noGrp="1"/>
          </p:cNvSpPr>
          <p:nvPr>
            <p:ph sz="half" idx="18"/>
          </p:nvPr>
        </p:nvSpPr>
        <p:spPr>
          <a:xfrm>
            <a:off x="567267" y="3076739"/>
            <a:ext cx="9084733" cy="923374"/>
          </a:xfrm>
        </p:spPr>
        <p:txBody>
          <a:bodyPr/>
          <a:lstStyle/>
          <a:p>
            <a:r>
              <a:rPr lang="en-NZ" sz="2800" b="0">
                <a:solidFill>
                  <a:srgbClr val="005286"/>
                </a:solidFill>
                <a:latin typeface="Arial"/>
                <a:cs typeface="Arial"/>
              </a:rPr>
              <a:t>Test your knowledge of healthy, sustainable food.</a:t>
            </a:r>
            <a:endParaRPr lang="en-US"/>
          </a:p>
          <a:p>
            <a:endParaRPr lang="en-US"/>
          </a:p>
        </p:txBody>
      </p:sp>
      <p:sp>
        <p:nvSpPr>
          <p:cNvPr id="4" name="Text Placeholder 2">
            <a:extLst>
              <a:ext uri="{FF2B5EF4-FFF2-40B4-BE49-F238E27FC236}">
                <a16:creationId xmlns:a16="http://schemas.microsoft.com/office/drawing/2014/main" id="{B469A0F9-4559-F435-8897-BE9FA1675DE6}"/>
              </a:ext>
            </a:extLst>
          </p:cNvPr>
          <p:cNvSpPr txBox="1">
            <a:spLocks/>
          </p:cNvSpPr>
          <p:nvPr/>
        </p:nvSpPr>
        <p:spPr>
          <a:xfrm>
            <a:off x="8633259" y="4032669"/>
            <a:ext cx="7040621" cy="1052094"/>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dirty="0"/>
              <a:t>All plastic packaging is recyclable.</a:t>
            </a:r>
          </a:p>
        </p:txBody>
      </p:sp>
      <p:sp>
        <p:nvSpPr>
          <p:cNvPr id="5" name="Text Placeholder 2">
            <a:extLst>
              <a:ext uri="{FF2B5EF4-FFF2-40B4-BE49-F238E27FC236}">
                <a16:creationId xmlns:a16="http://schemas.microsoft.com/office/drawing/2014/main" id="{1CCFF2EC-B427-E13B-75E6-D021B2773BDF}"/>
              </a:ext>
            </a:extLst>
          </p:cNvPr>
          <p:cNvSpPr txBox="1">
            <a:spLocks/>
          </p:cNvSpPr>
          <p:nvPr/>
        </p:nvSpPr>
        <p:spPr>
          <a:xfrm>
            <a:off x="681124" y="4032669"/>
            <a:ext cx="7040620" cy="1052094"/>
          </a:xfrm>
          <a:prstGeom prst="rect">
            <a:avLst/>
          </a:prstGeom>
          <a:solidFill>
            <a:srgbClr val="FDC41F"/>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sz="2200" dirty="0"/>
              <a:t>Eating a balanced diet can help us </a:t>
            </a:r>
            <a:br>
              <a:rPr lang="en-GB" sz="2200" dirty="0"/>
            </a:br>
            <a:r>
              <a:rPr lang="en-GB" sz="2200" dirty="0"/>
              <a:t>cut greenhouse gases.</a:t>
            </a:r>
          </a:p>
        </p:txBody>
      </p:sp>
      <p:sp>
        <p:nvSpPr>
          <p:cNvPr id="6" name="Text Placeholder 2">
            <a:extLst>
              <a:ext uri="{FF2B5EF4-FFF2-40B4-BE49-F238E27FC236}">
                <a16:creationId xmlns:a16="http://schemas.microsoft.com/office/drawing/2014/main" id="{90CFEAD3-8507-1786-DF6C-B35A43282223}"/>
              </a:ext>
            </a:extLst>
          </p:cNvPr>
          <p:cNvSpPr txBox="1">
            <a:spLocks/>
          </p:cNvSpPr>
          <p:nvPr/>
        </p:nvSpPr>
        <p:spPr>
          <a:xfrm>
            <a:off x="8633259" y="5513648"/>
            <a:ext cx="2890458" cy="1052094"/>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8" name="Text Placeholder 2">
            <a:extLst>
              <a:ext uri="{FF2B5EF4-FFF2-40B4-BE49-F238E27FC236}">
                <a16:creationId xmlns:a16="http://schemas.microsoft.com/office/drawing/2014/main" id="{FBBA87B2-B521-3DE9-66B6-DCB13E98BEE7}"/>
              </a:ext>
            </a:extLst>
          </p:cNvPr>
          <p:cNvSpPr txBox="1">
            <a:spLocks/>
          </p:cNvSpPr>
          <p:nvPr/>
        </p:nvSpPr>
        <p:spPr>
          <a:xfrm>
            <a:off x="12781785" y="5513648"/>
            <a:ext cx="2890458" cy="1045561"/>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err="1">
              <a:solidFill>
                <a:schemeClr val="bg1"/>
              </a:solidFill>
            </a:endParaRPr>
          </a:p>
        </p:txBody>
      </p:sp>
      <p:sp>
        <p:nvSpPr>
          <p:cNvPr id="9" name="Text Placeholder 2">
            <a:extLst>
              <a:ext uri="{FF2B5EF4-FFF2-40B4-BE49-F238E27FC236}">
                <a16:creationId xmlns:a16="http://schemas.microsoft.com/office/drawing/2014/main" id="{AA569E14-A05A-0530-510D-3DDF3CBC616B}"/>
              </a:ext>
            </a:extLst>
          </p:cNvPr>
          <p:cNvSpPr txBox="1">
            <a:spLocks/>
          </p:cNvSpPr>
          <p:nvPr/>
        </p:nvSpPr>
        <p:spPr>
          <a:xfrm>
            <a:off x="681124" y="5533016"/>
            <a:ext cx="2890458" cy="1031201"/>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10" name="Text Placeholder 2">
            <a:extLst>
              <a:ext uri="{FF2B5EF4-FFF2-40B4-BE49-F238E27FC236}">
                <a16:creationId xmlns:a16="http://schemas.microsoft.com/office/drawing/2014/main" id="{71D009F2-6304-15D2-2724-F39BAC337146}"/>
              </a:ext>
            </a:extLst>
          </p:cNvPr>
          <p:cNvSpPr txBox="1">
            <a:spLocks/>
          </p:cNvSpPr>
          <p:nvPr/>
        </p:nvSpPr>
        <p:spPr>
          <a:xfrm>
            <a:off x="4831286" y="5513648"/>
            <a:ext cx="2890458" cy="1052093"/>
          </a:xfrm>
          <a:prstGeom prst="rect">
            <a:avLst/>
          </a:prstGeom>
          <a:solidFill>
            <a:srgbClr val="005286"/>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a:solidFill>
                <a:schemeClr val="bg1"/>
              </a:solidFill>
            </a:endParaRPr>
          </a:p>
        </p:txBody>
      </p:sp>
      <p:sp>
        <p:nvSpPr>
          <p:cNvPr id="11" name="Title 2">
            <a:extLst>
              <a:ext uri="{FF2B5EF4-FFF2-40B4-BE49-F238E27FC236}">
                <a16:creationId xmlns:a16="http://schemas.microsoft.com/office/drawing/2014/main" id="{6800DEFD-4B35-F5F0-6F50-8864AC2FF59C}"/>
              </a:ext>
            </a:extLst>
          </p:cNvPr>
          <p:cNvSpPr txBox="1">
            <a:spLocks/>
          </p:cNvSpPr>
          <p:nvPr/>
        </p:nvSpPr>
        <p:spPr>
          <a:xfrm>
            <a:off x="8525711" y="6868571"/>
            <a:ext cx="7373277" cy="1433378"/>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dirty="0">
                <a:solidFill>
                  <a:srgbClr val="005286"/>
                </a:solidFill>
              </a:rPr>
              <a:t>False! Not all types of plastic can be recycled. Try to buy loose fruit and vegetables where possible and research how to properly recycle any packaging.</a:t>
            </a:r>
          </a:p>
          <a:p>
            <a:endParaRPr lang="en-GB" sz="2200" dirty="0"/>
          </a:p>
          <a:p>
            <a:endParaRPr lang="en-GB" sz="2200" dirty="0"/>
          </a:p>
        </p:txBody>
      </p:sp>
      <p:sp>
        <p:nvSpPr>
          <p:cNvPr id="12" name="Title 2">
            <a:extLst>
              <a:ext uri="{FF2B5EF4-FFF2-40B4-BE49-F238E27FC236}">
                <a16:creationId xmlns:a16="http://schemas.microsoft.com/office/drawing/2014/main" id="{7390B4DE-4039-CB77-01B3-BF1EFC5EC146}"/>
              </a:ext>
            </a:extLst>
          </p:cNvPr>
          <p:cNvSpPr txBox="1">
            <a:spLocks/>
          </p:cNvSpPr>
          <p:nvPr/>
        </p:nvSpPr>
        <p:spPr>
          <a:xfrm>
            <a:off x="565816" y="6868570"/>
            <a:ext cx="7373277" cy="1433377"/>
          </a:xfrm>
          <a:prstGeom prst="rect">
            <a:avLst/>
          </a:prstGeom>
        </p:spPr>
        <p:txBody>
          <a:bodyPr vert="horz" lIns="90000" tIns="45720" rIns="91440" bIns="45720" rtlCol="0" anchor="t">
            <a:noAutofit/>
          </a:bodyPr>
          <a:lst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a:lstStyle>
          <a:p>
            <a:r>
              <a:rPr lang="en-GB" sz="2200" b="0" dirty="0">
                <a:solidFill>
                  <a:srgbClr val="005286"/>
                </a:solidFill>
              </a:rPr>
              <a:t>True! UK adults could reduce the greenhouse gas emissions of their diets by 30% if they more closely followed the Eatwell Guide’s recommendations, especially eating less meat and more plant-based food.</a:t>
            </a:r>
          </a:p>
          <a:p>
            <a:endParaRPr lang="en-GB" sz="2200" b="0" dirty="0">
              <a:solidFill>
                <a:srgbClr val="005286"/>
              </a:solidFill>
            </a:endParaRPr>
          </a:p>
          <a:p>
            <a:endParaRPr lang="en-GB" sz="2200" b="0" dirty="0">
              <a:solidFill>
                <a:srgbClr val="005286"/>
              </a:solidFill>
            </a:endParaRPr>
          </a:p>
        </p:txBody>
      </p:sp>
      <p:sp>
        <p:nvSpPr>
          <p:cNvPr id="13" name="Text Placeholder 2">
            <a:extLst>
              <a:ext uri="{FF2B5EF4-FFF2-40B4-BE49-F238E27FC236}">
                <a16:creationId xmlns:a16="http://schemas.microsoft.com/office/drawing/2014/main" id="{EE44B839-BD25-9A79-E9AA-9D511FCD3102}"/>
              </a:ext>
            </a:extLst>
          </p:cNvPr>
          <p:cNvSpPr txBox="1">
            <a:spLocks/>
          </p:cNvSpPr>
          <p:nvPr/>
        </p:nvSpPr>
        <p:spPr>
          <a:xfrm>
            <a:off x="681125" y="5513648"/>
            <a:ext cx="2890458" cy="1052092"/>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True</a:t>
            </a:r>
            <a:endParaRPr lang="en-US"/>
          </a:p>
        </p:txBody>
      </p:sp>
      <p:sp>
        <p:nvSpPr>
          <p:cNvPr id="14" name="Text Placeholder 2">
            <a:extLst>
              <a:ext uri="{FF2B5EF4-FFF2-40B4-BE49-F238E27FC236}">
                <a16:creationId xmlns:a16="http://schemas.microsoft.com/office/drawing/2014/main" id="{AE76B1B8-307D-C01E-99DC-AB6DBEF81B18}"/>
              </a:ext>
            </a:extLst>
          </p:cNvPr>
          <p:cNvSpPr txBox="1">
            <a:spLocks/>
          </p:cNvSpPr>
          <p:nvPr/>
        </p:nvSpPr>
        <p:spPr>
          <a:xfrm>
            <a:off x="12763543" y="5513648"/>
            <a:ext cx="2908699" cy="1052093"/>
          </a:xfrm>
          <a:prstGeom prst="rect">
            <a:avLst/>
          </a:prstGeom>
          <a:solidFill>
            <a:srgbClr val="00B0DB"/>
          </a:solidFill>
        </p:spPr>
        <p:txBody>
          <a:bodyPr vert="horz" lIns="90000" tIns="45720" rIns="91440" bIns="45720" rtlCol="0" anchor="ctr">
            <a:noAutofit/>
          </a:bodyPr>
          <a:lstStyle>
            <a:lvl1pPr marL="0" indent="0" algn="ctr" defTabSz="1219170" rtl="0" eaLnBrk="1" latinLnBrk="0" hangingPunct="1">
              <a:lnSpc>
                <a:spcPct val="100000"/>
              </a:lnSpc>
              <a:spcBef>
                <a:spcPts val="1200"/>
              </a:spcBef>
              <a:buFont typeface="Arial" panose="020B0604020202020204" pitchFamily="34" charset="0"/>
              <a:buNone/>
              <a:defRPr sz="1800" b="1" kern="1200">
                <a:solidFill>
                  <a:srgbClr val="005286"/>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200">
                <a:solidFill>
                  <a:schemeClr val="bg1"/>
                </a:solidFill>
                <a:latin typeface="Arial"/>
                <a:cs typeface="Arial"/>
              </a:rPr>
              <a:t>False</a:t>
            </a:r>
            <a:endParaRPr lang="en-US">
              <a:solidFill>
                <a:schemeClr val="bg1"/>
              </a:solidFill>
            </a:endParaRPr>
          </a:p>
        </p:txBody>
      </p:sp>
    </p:spTree>
    <p:extLst>
      <p:ext uri="{BB962C8B-B14F-4D97-AF65-F5344CB8AC3E}">
        <p14:creationId xmlns:p14="http://schemas.microsoft.com/office/powerpoint/2010/main" val="65318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5D42A84-0CE6-2347-BE16-C9A5B5BD7070}"/>
              </a:ext>
            </a:extLst>
          </p:cNvPr>
          <p:cNvSpPr>
            <a:spLocks noGrp="1"/>
          </p:cNvSpPr>
          <p:nvPr>
            <p:ph sz="half" idx="1"/>
          </p:nvPr>
        </p:nvSpPr>
        <p:spPr>
          <a:xfrm>
            <a:off x="567267" y="3183467"/>
            <a:ext cx="8693964" cy="3659022"/>
          </a:xfrm>
        </p:spPr>
        <p:txBody>
          <a:bodyPr/>
          <a:lstStyle/>
          <a:p>
            <a:r>
              <a:rPr lang="en-NZ" dirty="0">
                <a:latin typeface="Arial"/>
                <a:cs typeface="Arial"/>
              </a:rPr>
              <a:t>If healthy, sustainable food is good for us and the planet, why isn’t everyone already enjoying it? </a:t>
            </a:r>
            <a:endParaRPr lang="en-NZ" b="1" dirty="0">
              <a:latin typeface="Arial"/>
              <a:cs typeface="Arial"/>
            </a:endParaRPr>
          </a:p>
          <a:p>
            <a:r>
              <a:rPr lang="en-NZ" dirty="0">
                <a:latin typeface="Arial"/>
                <a:cs typeface="Arial"/>
              </a:rPr>
              <a:t>Discuss in small groups.</a:t>
            </a:r>
            <a:r>
              <a:rPr lang="en-NZ" sz="2400" b="1" dirty="0"/>
              <a:t/>
            </a:r>
            <a:br>
              <a:rPr lang="en-NZ" sz="2400" b="1" dirty="0"/>
            </a:br>
            <a:endParaRPr lang="en-NZ" sz="2400" b="1" dirty="0"/>
          </a:p>
          <a:p>
            <a:pPr marL="285750" lvl="2" indent="-285750">
              <a:spcBef>
                <a:spcPts val="0"/>
              </a:spcBef>
              <a:buFont typeface="Arial" panose="020B0604020202020204" pitchFamily="34" charset="0"/>
              <a:buChar char="•"/>
            </a:pPr>
            <a:r>
              <a:rPr lang="en-NZ" sz="2200" dirty="0"/>
              <a:t>How would you define a healthy, balanced diet?</a:t>
            </a:r>
          </a:p>
          <a:p>
            <a:pPr lvl="2">
              <a:spcBef>
                <a:spcPts val="0"/>
              </a:spcBef>
            </a:pPr>
            <a:endParaRPr lang="en-NZ" sz="2200" dirty="0"/>
          </a:p>
          <a:p>
            <a:pPr marL="285750" lvl="2" indent="-285750">
              <a:spcBef>
                <a:spcPts val="0"/>
              </a:spcBef>
              <a:buFont typeface="Arial" panose="020B0604020202020204" pitchFamily="34" charset="0"/>
              <a:buChar char="•"/>
            </a:pPr>
            <a:r>
              <a:rPr lang="en-NZ" sz="2200" dirty="0"/>
              <a:t>What does eating sustainably mean?</a:t>
            </a:r>
            <a:br>
              <a:rPr lang="en-NZ" sz="2200" dirty="0"/>
            </a:br>
            <a:endParaRPr lang="en-NZ" sz="2200" dirty="0"/>
          </a:p>
          <a:p>
            <a:pPr marL="285750" lvl="2" indent="-285750">
              <a:spcBef>
                <a:spcPts val="0"/>
              </a:spcBef>
              <a:buFont typeface="Arial" panose="020B0604020202020204" pitchFamily="34" charset="0"/>
              <a:buChar char="•"/>
            </a:pPr>
            <a:r>
              <a:rPr lang="en-GB" sz="2200" dirty="0">
                <a:effectLst/>
              </a:rPr>
              <a:t>What might stop people from enjoying a healthy, sustainable diet?</a:t>
            </a:r>
            <a:endParaRPr lang="en-NZ" sz="2200" dirty="0"/>
          </a:p>
        </p:txBody>
      </p:sp>
      <p:sp>
        <p:nvSpPr>
          <p:cNvPr id="3" name="Title 2">
            <a:extLst>
              <a:ext uri="{FF2B5EF4-FFF2-40B4-BE49-F238E27FC236}">
                <a16:creationId xmlns:a16="http://schemas.microsoft.com/office/drawing/2014/main" id="{577B3C01-2403-245B-F90C-A50AED0B2C3B}"/>
              </a:ext>
            </a:extLst>
          </p:cNvPr>
          <p:cNvSpPr>
            <a:spLocks noGrp="1"/>
          </p:cNvSpPr>
          <p:nvPr>
            <p:ph type="title"/>
          </p:nvPr>
        </p:nvSpPr>
        <p:spPr/>
        <p:txBody>
          <a:bodyPr/>
          <a:lstStyle/>
          <a:p>
            <a:r>
              <a:rPr lang="en-NZ" sz="4400" b="1">
                <a:solidFill>
                  <a:srgbClr val="00B0DB"/>
                </a:solidFill>
              </a:rPr>
              <a:t>Reflection</a:t>
            </a:r>
            <a:br>
              <a:rPr lang="en-NZ" sz="4400" b="1">
                <a:solidFill>
                  <a:srgbClr val="00B0DB"/>
                </a:solidFill>
              </a:rPr>
            </a:br>
            <a:endParaRPr lang="en-US"/>
          </a:p>
        </p:txBody>
      </p:sp>
      <p:sp>
        <p:nvSpPr>
          <p:cNvPr id="2" name="Rectangle 1">
            <a:extLst>
              <a:ext uri="{FF2B5EF4-FFF2-40B4-BE49-F238E27FC236}">
                <a16:creationId xmlns:a16="http://schemas.microsoft.com/office/drawing/2014/main" id="{91BDE620-2410-3250-F312-A9BA13466673}"/>
              </a:ext>
            </a:extLst>
          </p:cNvPr>
          <p:cNvSpPr/>
          <p:nvPr/>
        </p:nvSpPr>
        <p:spPr>
          <a:xfrm>
            <a:off x="12496800" y="8420100"/>
            <a:ext cx="337185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C8771B-D5BE-4A65-5B46-A0F11FCAB8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871" t="-904" r="-24510"/>
          <a:stretch/>
        </p:blipFill>
        <p:spPr>
          <a:xfrm>
            <a:off x="8404909" y="973667"/>
            <a:ext cx="8026400" cy="8170333"/>
          </a:xfrm>
          <a:prstGeom prst="rect">
            <a:avLst/>
          </a:prstGeom>
        </p:spPr>
      </p:pic>
      <p:sp>
        <p:nvSpPr>
          <p:cNvPr id="5" name="TextBox 4">
            <a:extLst>
              <a:ext uri="{FF2B5EF4-FFF2-40B4-BE49-F238E27FC236}">
                <a16:creationId xmlns:a16="http://schemas.microsoft.com/office/drawing/2014/main" id="{B150E313-6C88-D2BB-43B6-B93D5CEEBE97}"/>
              </a:ext>
            </a:extLst>
          </p:cNvPr>
          <p:cNvSpPr txBox="1"/>
          <p:nvPr/>
        </p:nvSpPr>
        <p:spPr>
          <a:xfrm>
            <a:off x="-348345" y="6842488"/>
            <a:ext cx="9609575" cy="954107"/>
          </a:xfrm>
          <a:prstGeom prst="rect">
            <a:avLst/>
          </a:prstGeom>
          <a:noFill/>
        </p:spPr>
        <p:txBody>
          <a:bodyPr wrap="square">
            <a:spAutoFit/>
          </a:bodyPr>
          <a:lstStyle/>
          <a:p>
            <a:pPr lvl="2">
              <a:lnSpc>
                <a:spcPct val="100000"/>
              </a:lnSpc>
              <a:spcBef>
                <a:spcPts val="600"/>
              </a:spcBef>
            </a:pPr>
            <a:r>
              <a:rPr lang="en-NZ" sz="2800" dirty="0">
                <a:solidFill>
                  <a:srgbClr val="005286"/>
                </a:solidFill>
                <a:latin typeface="Arial" panose="020B0604020202020204" pitchFamily="34" charset="0"/>
                <a:cs typeface="Arial" panose="020B0604020202020204" pitchFamily="34" charset="0"/>
              </a:rPr>
              <a:t>How could we inspire everyone to enjoy healthy,</a:t>
            </a:r>
            <a:br>
              <a:rPr lang="en-NZ" sz="2800" dirty="0">
                <a:solidFill>
                  <a:srgbClr val="005286"/>
                </a:solidFill>
                <a:latin typeface="Arial" panose="020B0604020202020204" pitchFamily="34" charset="0"/>
                <a:cs typeface="Arial" panose="020B0604020202020204" pitchFamily="34" charset="0"/>
              </a:rPr>
            </a:br>
            <a:r>
              <a:rPr lang="en-NZ" sz="2800" dirty="0">
                <a:solidFill>
                  <a:srgbClr val="005286"/>
                </a:solidFill>
                <a:latin typeface="Arial" panose="020B0604020202020204" pitchFamily="34" charset="0"/>
                <a:cs typeface="Arial" panose="020B0604020202020204" pitchFamily="34" charset="0"/>
              </a:rPr>
              <a:t>sustainable food?</a:t>
            </a:r>
          </a:p>
        </p:txBody>
      </p:sp>
    </p:spTree>
    <p:extLst>
      <p:ext uri="{BB962C8B-B14F-4D97-AF65-F5344CB8AC3E}">
        <p14:creationId xmlns:p14="http://schemas.microsoft.com/office/powerpoint/2010/main" val="365624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5" ma:contentTypeDescription="Create a new document." ma:contentTypeScope="" ma:versionID="38a9ba73ba3df8e1a58b4797312785b6">
  <xsd:schema xmlns:xsd="http://www.w3.org/2001/XMLSchema" xmlns:xs="http://www.w3.org/2001/XMLSchema" xmlns:p="http://schemas.microsoft.com/office/2006/metadata/properties" xmlns:ns1="http://schemas.microsoft.com/sharepoint/v3" xmlns:ns2="f97151d3-a763-4fee-95d1-c0b0132eac99" xmlns:ns3="0edf7d78-1330-49f6-bffc-7239953f04fe" targetNamespace="http://schemas.microsoft.com/office/2006/metadata/properties" ma:root="true" ma:fieldsID="6ef458c97b5d52ee158a1f92e8ad40e1" ns1:_="" ns2:_="" ns3:_="">
    <xsd:import namespace="http://schemas.microsoft.com/sharepoint/v3"/>
    <xsd:import namespace="f97151d3-a763-4fee-95d1-c0b0132eac99"/>
    <xsd:import namespace="0edf7d78-1330-49f6-bffc-7239953f04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8a4875-fe2d-4755-9d74-b44ed4eef224}"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edf7d78-1330-49f6-bffc-7239953f04fe">
      <Terms xmlns="http://schemas.microsoft.com/office/infopath/2007/PartnerControls"/>
    </lcf76f155ced4ddcb4097134ff3c332f>
    <TaxCatchAll xmlns="f97151d3-a763-4fee-95d1-c0b0132eac99" xsi:nil="true"/>
  </documentManagement>
</p:properties>
</file>

<file path=customXml/itemProps1.xml><?xml version="1.0" encoding="utf-8"?>
<ds:datastoreItem xmlns:ds="http://schemas.openxmlformats.org/officeDocument/2006/customXml" ds:itemID="{761A875A-FB36-425E-8DA0-CCC75182251C}">
  <ds:schemaRefs>
    <ds:schemaRef ds:uri="http://schemas.microsoft.com/sharepoint/v3/contenttype/forms"/>
  </ds:schemaRefs>
</ds:datastoreItem>
</file>

<file path=customXml/itemProps2.xml><?xml version="1.0" encoding="utf-8"?>
<ds:datastoreItem xmlns:ds="http://schemas.openxmlformats.org/officeDocument/2006/customXml" ds:itemID="{6EBC290B-53DB-4350-856A-C2B97D7EF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7151d3-a763-4fee-95d1-c0b0132eac99"/>
    <ds:schemaRef ds:uri="0edf7d78-1330-49f6-bffc-7239953f0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FC862D-2191-4E17-B9E6-08922DB65E1F}">
  <ds:schemaRefs>
    <ds:schemaRef ds:uri="http://schemas.microsoft.com/sharepoint/v3"/>
    <ds:schemaRef ds:uri="http://purl.org/dc/terms/"/>
    <ds:schemaRef ds:uri="http://schemas.openxmlformats.org/package/2006/metadata/core-properties"/>
    <ds:schemaRef ds:uri="0edf7d78-1330-49f6-bffc-7239953f04fe"/>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f97151d3-a763-4fee-95d1-c0b0132eac9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164</TotalTime>
  <Words>6724</Words>
  <Application>Microsoft Office PowerPoint</Application>
  <PresentationFormat>Custom</PresentationFormat>
  <Paragraphs>483</Paragraphs>
  <Slides>18</Slides>
  <Notes>18</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Black</vt:lpstr>
      <vt:lpstr>Arial,Sans-Serif</vt:lpstr>
      <vt:lpstr>AvantGardeGothic-Book</vt:lpstr>
      <vt:lpstr>Calibri</vt:lpstr>
      <vt:lpstr>Courier New</vt:lpstr>
      <vt:lpstr>Helvetica</vt:lpstr>
      <vt:lpstr>ReithSans</vt:lpstr>
      <vt:lpstr>Office Theme</vt:lpstr>
      <vt:lpstr>Design a Lorry Competition</vt:lpstr>
      <vt:lpstr>Design a Lorry  Competition</vt:lpstr>
      <vt:lpstr>The Competition </vt:lpstr>
      <vt:lpstr>Write down as many words as you can think of in 60 seconds! Use these images to help guide your thinking.</vt:lpstr>
      <vt:lpstr>True or false?  </vt:lpstr>
      <vt:lpstr>True or false?  </vt:lpstr>
      <vt:lpstr>True or false?  </vt:lpstr>
      <vt:lpstr>True or false?  </vt:lpstr>
      <vt:lpstr>Reflection </vt:lpstr>
      <vt:lpstr>What are we designing? </vt:lpstr>
      <vt:lpstr>PowerPoint Presentation</vt:lpstr>
      <vt:lpstr>How can we inspire  people to enjoy healthy, sustainable food? </vt:lpstr>
      <vt:lpstr>How could you use Team  GB and ParalympicsGB inspiration in your design? </vt:lpstr>
      <vt:lpstr>PowerPoint Presentation</vt:lpstr>
      <vt:lpstr>Creating your design –  four ideas in five minutes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Chase</dc:creator>
  <cp:lastModifiedBy>Hannah Koopman</cp:lastModifiedBy>
  <cp:revision>40</cp:revision>
  <dcterms:created xsi:type="dcterms:W3CDTF">2020-11-11T21:37:48Z</dcterms:created>
  <dcterms:modified xsi:type="dcterms:W3CDTF">2023-04-25T13:38:07Z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ies>
</file>