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361" r:id="rId4"/>
    <p:sldId id="360" r:id="rId5"/>
    <p:sldId id="369" r:id="rId6"/>
    <p:sldId id="371" r:id="rId7"/>
    <p:sldId id="373" r:id="rId8"/>
    <p:sldId id="374" r:id="rId9"/>
    <p:sldId id="359" r:id="rId10"/>
    <p:sldId id="364" r:id="rId11"/>
    <p:sldId id="366" r:id="rId12"/>
    <p:sldId id="368" r:id="rId13"/>
    <p:sldId id="29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James" initials="CJ" lastIdx="1" clrIdx="0">
    <p:extLst>
      <p:ext uri="{19B8F6BF-5375-455C-9EA6-DF929625EA0E}">
        <p15:presenceInfo xmlns:p15="http://schemas.microsoft.com/office/powerpoint/2012/main" userId="S-1-5-21-1409261026-3967347899-3276877833-4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255" autoAdjust="0"/>
  </p:normalViewPr>
  <p:slideViewPr>
    <p:cSldViewPr snapToGrid="0">
      <p:cViewPr varScale="1">
        <p:scale>
          <a:sx n="80" d="100"/>
          <a:sy n="80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59DD-378A-42ED-8099-251EF5717B7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1FC3-E49E-4B38-A18B-AEB453ACD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4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7F4C-9D8C-4842-824B-30406BECF6EC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FC19-61E5-4A6B-AE1A-77B5103E7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7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8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1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3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7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A799-D90F-49D3-84A5-F8D763C7285E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30.png"/><Relationship Id="rId4" Type="http://schemas.openxmlformats.org/officeDocument/2006/relationships/hyperlink" Target="https://www.phonicsplay.co.uk/paren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phonicsplay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AEtMZiyC3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key-stage-1-administering-the-phonics-screening-check-to-year-2-pupil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1" y="-71685"/>
            <a:ext cx="9144000" cy="2387600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NTPreCursivef" panose="03000400000000000000" pitchFamily="66" charset="0"/>
                <a:cs typeface="Arial" panose="020B0604020202020204" pitchFamily="34" charset="0"/>
              </a:rPr>
              <a:t>PHONICS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95" y="2315914"/>
            <a:ext cx="3619078" cy="3810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540" y="497653"/>
            <a:ext cx="3276601" cy="2457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041" y="2988296"/>
            <a:ext cx="3695309" cy="2771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041" y="165241"/>
            <a:ext cx="3424709" cy="2568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19" y="3524442"/>
            <a:ext cx="3327577" cy="24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" y="124278"/>
            <a:ext cx="4876548" cy="359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582" y="124278"/>
            <a:ext cx="4963168" cy="3722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4264"/>
          <a:stretch/>
        </p:blipFill>
        <p:spPr>
          <a:xfrm rot="5400000">
            <a:off x="1621615" y="3384859"/>
            <a:ext cx="3305254" cy="3564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738" y="3256913"/>
            <a:ext cx="3777673" cy="36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1" y="228380"/>
            <a:ext cx="2277486" cy="135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77" y="370158"/>
            <a:ext cx="8521195" cy="6179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64" y="1580748"/>
            <a:ext cx="2181225" cy="3476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6691" y="46993"/>
            <a:ext cx="580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Phonics Screening test</a:t>
            </a:r>
            <a:endParaRPr lang="en-GB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3096639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Results from the check will be used by schools to analyse their own performance and for Ofsted to use in inspections.</a:t>
            </a:r>
          </a:p>
        </p:txBody>
      </p:sp>
    </p:spTree>
    <p:extLst>
      <p:ext uri="{BB962C8B-B14F-4D97-AF65-F5344CB8AC3E}">
        <p14:creationId xmlns:p14="http://schemas.microsoft.com/office/powerpoint/2010/main" val="390074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6" y="1280391"/>
            <a:ext cx="4188908" cy="291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383" y="0"/>
            <a:ext cx="777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How you help your child to prepare for the phonics screening test</a:t>
            </a:r>
            <a:endParaRPr lang="en-GB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83" y="1280391"/>
            <a:ext cx="3378489" cy="4858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266" y="6079898"/>
            <a:ext cx="390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https://www.phonicsplay.co.uk/parents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66" y="4441645"/>
            <a:ext cx="4836503" cy="1536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47" y="1348509"/>
            <a:ext cx="3399318" cy="293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854" y="4848530"/>
            <a:ext cx="3254668" cy="183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3345" y="4441645"/>
            <a:ext cx="356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at least 3 times a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3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77" y="0"/>
            <a:ext cx="12289276" cy="18774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Useful websites/reading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7438"/>
            <a:ext cx="12191999" cy="4980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Phonics Play</a:t>
            </a:r>
            <a:r>
              <a:rPr lang="en-GB" dirty="0"/>
              <a:t> – Planning, resources and online games</a:t>
            </a:r>
          </a:p>
          <a:p>
            <a:r>
              <a:rPr lang="en-US" dirty="0">
                <a:hlinkClick r:id="rId3"/>
              </a:rPr>
              <a:t>Oxford Owl</a:t>
            </a:r>
            <a:r>
              <a:rPr lang="en-US" dirty="0"/>
              <a:t> –</a:t>
            </a:r>
            <a:r>
              <a:rPr lang="en-US" dirty="0" err="1"/>
              <a:t>Ebooks</a:t>
            </a:r>
            <a:r>
              <a:rPr lang="en-US" dirty="0"/>
              <a:t> to read and resources</a:t>
            </a:r>
            <a:endParaRPr lang="en-GB" u="sng" dirty="0">
              <a:hlinkClick r:id="rId4"/>
            </a:endParaRP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https://www.twinkl.co.uk/resource/t-l-526364-phonics-screening-check-parents-information-pack-and-home-learning-tasks </a:t>
            </a:r>
          </a:p>
          <a:p>
            <a:pPr marL="0" indent="0">
              <a:buNone/>
            </a:pPr>
            <a:endParaRPr lang="en-GB" u="sng" dirty="0">
              <a:hlinkClick r:id="rId4"/>
            </a:endParaRP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https://www.twinkl.co.uk/resource/t-l-2409-parents-phonics-screening-check-resource-pack</a:t>
            </a: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What is Synthetic Phonics?</a:t>
            </a:r>
            <a:r>
              <a:rPr lang="en-GB" u="sng" dirty="0"/>
              <a:t>- A summary</a:t>
            </a:r>
          </a:p>
        </p:txBody>
      </p:sp>
    </p:spTree>
    <p:extLst>
      <p:ext uri="{BB962C8B-B14F-4D97-AF65-F5344CB8AC3E}">
        <p14:creationId xmlns:p14="http://schemas.microsoft.com/office/powerpoint/2010/main" val="188752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067171"/>
            <a:ext cx="7989194" cy="39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546" y="452107"/>
            <a:ext cx="659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TPreCursivefk" panose="03000400000000000000" pitchFamily="66" charset="0"/>
                <a:cs typeface="Arial" panose="020B0604020202020204" pitchFamily="34" charset="0"/>
              </a:rPr>
              <a:t>What is Phonics?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251" y="4906576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TPreCursivef" panose="03000400000000000000" pitchFamily="66" charset="0"/>
                <a:cs typeface="Arial" panose="020B0604020202020204" pitchFamily="34" charset="0"/>
              </a:rPr>
              <a:t>Why do we teach it?</a:t>
            </a:r>
          </a:p>
        </p:txBody>
      </p:sp>
      <p:sp>
        <p:nvSpPr>
          <p:cNvPr id="7" name="AutoShape 4" descr="Image result for question ma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question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40" y="198975"/>
            <a:ext cx="2290309" cy="34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8273" y="198975"/>
            <a:ext cx="5756075" cy="1364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0461"/>
            <a:ext cx="10515600" cy="22937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Teaching phonics is all part of holistic literacy.  It’s repetitive, which helps those that struggle with a short term memory. It can be fun and differentiated and over it all it will give the child the confidence to grow and develop a love of reading.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4858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66255"/>
            <a:ext cx="4285673" cy="1209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73236" y="378691"/>
            <a:ext cx="40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Phonics screening</a:t>
            </a:r>
            <a:endParaRPr lang="en-GB" sz="4000" u="sng" dirty="0"/>
          </a:p>
        </p:txBody>
      </p:sp>
      <p:sp>
        <p:nvSpPr>
          <p:cNvPr id="2" name="Rectangle 1"/>
          <p:cNvSpPr/>
          <p:nvPr/>
        </p:nvSpPr>
        <p:spPr>
          <a:xfrm>
            <a:off x="401781" y="1786297"/>
            <a:ext cx="1135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hlinkClick r:id="rId2"/>
            </a:endParaRPr>
          </a:p>
          <a:p>
            <a:endParaRPr lang="en-GB" u="sng" dirty="0">
              <a:hlinkClick r:id="rId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702" y="1740131"/>
            <a:ext cx="105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1 children to complete phonics screening </a:t>
            </a:r>
            <a:r>
              <a:rPr lang="en-US" dirty="0" err="1"/>
              <a:t>wk</a:t>
            </a:r>
            <a:r>
              <a:rPr lang="en-US" dirty="0"/>
              <a:t> commencing 12</a:t>
            </a:r>
            <a:r>
              <a:rPr lang="en-US" baseline="30000" dirty="0"/>
              <a:t>th</a:t>
            </a:r>
            <a:r>
              <a:rPr lang="en-US" dirty="0"/>
              <a:t> June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E4904-A127-4111-B528-ABF7C7157B10}"/>
              </a:ext>
            </a:extLst>
          </p:cNvPr>
          <p:cNvSpPr txBox="1"/>
          <p:nvPr/>
        </p:nvSpPr>
        <p:spPr>
          <a:xfrm>
            <a:off x="2757488" y="2432628"/>
            <a:ext cx="6448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What is the Phonics Screening Check? </a:t>
            </a:r>
          </a:p>
          <a:p>
            <a:pPr algn="ctr"/>
            <a:endParaRPr lang="en-GB" dirty="0">
              <a:solidFill>
                <a:srgbClr val="4D5156"/>
              </a:solidFill>
              <a:latin typeface="Google Sans"/>
            </a:endParaRPr>
          </a:p>
          <a:p>
            <a:pPr algn="ctr"/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The Phonics Screening Check 2023 (or Phonics Screening Test) 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test to assess and show how well your child can use and apply the phonics skills that they've learnt up to the end of Year 1</a:t>
            </a:r>
          </a:p>
          <a:p>
            <a:pPr algn="ctr"/>
            <a:endParaRPr lang="en-GB" dirty="0">
              <a:solidFill>
                <a:srgbClr val="040C28"/>
              </a:solidFill>
              <a:latin typeface="Google Sans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31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50" y="3418817"/>
            <a:ext cx="6967276" cy="30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9" y="4537319"/>
            <a:ext cx="4521746" cy="1970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9" y="174236"/>
            <a:ext cx="5416469" cy="3972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40" y="174236"/>
            <a:ext cx="5107020" cy="30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8852F791-DECE-B34B-950E-9F0C8A7D1466}"/>
              </a:ext>
            </a:extLst>
          </p:cNvPr>
          <p:cNvSpPr/>
          <p:nvPr/>
        </p:nvSpPr>
        <p:spPr>
          <a:xfrm>
            <a:off x="869950" y="247254"/>
            <a:ext cx="8432800" cy="853772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388" lvl="3" algn="ctr">
              <a:buClr>
                <a:schemeClr val="lt1"/>
              </a:buClr>
              <a:buSzPts val="1800"/>
            </a:pPr>
            <a:r>
              <a:rPr lang="en-GB" sz="4000" b="1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Reading Scheme</a:t>
            </a:r>
            <a:endParaRPr sz="40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A38074-D8A1-7A49-95E8-2B5118307BA3}"/>
              </a:ext>
            </a:extLst>
          </p:cNvPr>
          <p:cNvCxnSpPr>
            <a:cxnSpLocks/>
          </p:cNvCxnSpPr>
          <p:nvPr/>
        </p:nvCxnSpPr>
        <p:spPr>
          <a:xfrm flipH="1" flipV="1">
            <a:off x="6283960" y="3429000"/>
            <a:ext cx="1" cy="2707641"/>
          </a:xfrm>
          <a:prstGeom prst="line">
            <a:avLst/>
          </a:prstGeom>
          <a:ln w="222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riangle 15">
            <a:extLst>
              <a:ext uri="{FF2B5EF4-FFF2-40B4-BE49-F238E27FC236}">
                <a16:creationId xmlns:a16="http://schemas.microsoft.com/office/drawing/2014/main" id="{68043320-E0E3-0241-8FE3-247E6F541A4C}"/>
              </a:ext>
            </a:extLst>
          </p:cNvPr>
          <p:cNvSpPr/>
          <p:nvPr/>
        </p:nvSpPr>
        <p:spPr>
          <a:xfrm rot="10800000">
            <a:off x="6217921" y="6054014"/>
            <a:ext cx="132080" cy="1422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87F3D-FE18-41D0-89C1-15E9E0BF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02" y="1160640"/>
            <a:ext cx="4458086" cy="56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2" y="167397"/>
            <a:ext cx="11395042" cy="7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83" y="135477"/>
            <a:ext cx="8429625" cy="66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160832"/>
            <a:ext cx="3785235" cy="292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13" y="3325091"/>
            <a:ext cx="4014829" cy="2907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18" y="160833"/>
            <a:ext cx="4153294" cy="2928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3325091"/>
            <a:ext cx="3399318" cy="2937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875" y="3325091"/>
            <a:ext cx="3738609" cy="2937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47" y="160833"/>
            <a:ext cx="3972671" cy="29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21243</TotalTime>
  <Words>231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BPreplay</vt:lpstr>
      <vt:lpstr>Calibri</vt:lpstr>
      <vt:lpstr>Calibri Light</vt:lpstr>
      <vt:lpstr>Google Sans</vt:lpstr>
      <vt:lpstr>NTPreCursivef</vt:lpstr>
      <vt:lpstr>NTPreCursivefk</vt:lpstr>
      <vt:lpstr>Roboto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websites/reading</vt:lpstr>
    </vt:vector>
  </TitlesOfParts>
  <Company>Burley &amp; Woodhead Primary School;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Charlotte James</dc:creator>
  <cp:lastModifiedBy>Hannah Koopman</cp:lastModifiedBy>
  <cp:revision>183</cp:revision>
  <cp:lastPrinted>2017-09-11T06:46:13Z</cp:lastPrinted>
  <dcterms:created xsi:type="dcterms:W3CDTF">2017-08-29T09:57:55Z</dcterms:created>
  <dcterms:modified xsi:type="dcterms:W3CDTF">2023-05-23T20:07:53Z</dcterms:modified>
</cp:coreProperties>
</file>